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9"/>
  </p:notesMasterIdLst>
  <p:sldIdLst>
    <p:sldId id="256" r:id="rId2"/>
    <p:sldId id="259" r:id="rId3"/>
    <p:sldId id="262" r:id="rId4"/>
    <p:sldId id="326" r:id="rId5"/>
    <p:sldId id="258" r:id="rId6"/>
    <p:sldId id="325" r:id="rId7"/>
    <p:sldId id="327" r:id="rId8"/>
  </p:sldIdLst>
  <p:sldSz cx="9144000" cy="5143500" type="screen16x9"/>
  <p:notesSz cx="6858000" cy="9144000"/>
  <p:embeddedFontLst>
    <p:embeddedFont>
      <p:font typeface="Livvic" pitchFamily="2" charset="0"/>
      <p:regular r:id="rId10"/>
      <p:bold r:id="rId11"/>
      <p:italic r:id="rId12"/>
      <p:boldItalic r:id="rId13"/>
    </p:embeddedFont>
    <p:embeddedFont>
      <p:font typeface="Pangolin" pitchFamily="2" charset="0"/>
      <p:regular r:id="rId14"/>
    </p:embeddedFont>
    <p:embeddedFont>
      <p:font typeface="Roboto Condensed Light" panose="02000000000000000000" pitchFamily="2" charset="0"/>
      <p:regular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84EF1E-404F-40DC-A86D-68E0D3B6D514}">
  <a:tblStyle styleId="{6C84EF1E-404F-40DC-A86D-68E0D3B6D5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62" d="100"/>
          <a:sy n="162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248d91f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2248d91f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261e42b4c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261e42b4c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5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5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476" y="-351"/>
            <a:ext cx="2181851" cy="24606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013900" y="1139925"/>
            <a:ext cx="5116200" cy="23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013900" y="3582450"/>
            <a:ext cx="511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00973" flipH="1">
            <a:off x="863570" y="3164737"/>
            <a:ext cx="143295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9298" y="70150"/>
            <a:ext cx="2056824" cy="23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59120" y="1839925"/>
            <a:ext cx="1587842" cy="179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5324" y="3811039"/>
            <a:ext cx="1095979" cy="12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2071324" y="123439"/>
            <a:ext cx="1095979" cy="12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2805" y="20432"/>
            <a:ext cx="656185" cy="190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4835273" flipH="1">
            <a:off x="5922414" y="801538"/>
            <a:ext cx="2374820" cy="267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"/>
          <p:cNvGrpSpPr/>
          <p:nvPr/>
        </p:nvGrpSpPr>
        <p:grpSpPr>
          <a:xfrm>
            <a:off x="5973875" y="-1613287"/>
            <a:ext cx="3498316" cy="3032119"/>
            <a:chOff x="6431075" y="-1460887"/>
            <a:chExt cx="3498316" cy="3032119"/>
          </a:xfrm>
        </p:grpSpPr>
        <p:sp>
          <p:nvSpPr>
            <p:cNvPr id="35" name="Google Shape;35;p4"/>
            <p:cNvSpPr/>
            <p:nvPr/>
          </p:nvSpPr>
          <p:spPr>
            <a:xfrm rot="1894859">
              <a:off x="7361960" y="-1067318"/>
              <a:ext cx="2137889" cy="2244980"/>
            </a:xfrm>
            <a:custGeom>
              <a:avLst/>
              <a:gdLst/>
              <a:ahLst/>
              <a:cxnLst/>
              <a:rect l="l" t="t" r="r" b="b"/>
              <a:pathLst>
                <a:path w="51206" h="53771" extrusionOk="0">
                  <a:moveTo>
                    <a:pt x="38520" y="0"/>
                  </a:moveTo>
                  <a:lnTo>
                    <a:pt x="1" y="11596"/>
                  </a:lnTo>
                  <a:lnTo>
                    <a:pt x="12687" y="53771"/>
                  </a:lnTo>
                  <a:lnTo>
                    <a:pt x="15067" y="53048"/>
                  </a:lnTo>
                  <a:lnTo>
                    <a:pt x="14223" y="50238"/>
                  </a:lnTo>
                  <a:cubicBezTo>
                    <a:pt x="13793" y="50130"/>
                    <a:pt x="13439" y="49808"/>
                    <a:pt x="13301" y="49362"/>
                  </a:cubicBezTo>
                  <a:cubicBezTo>
                    <a:pt x="13101" y="48687"/>
                    <a:pt x="13485" y="47965"/>
                    <a:pt x="14176" y="47765"/>
                  </a:cubicBezTo>
                  <a:cubicBezTo>
                    <a:pt x="14303" y="47725"/>
                    <a:pt x="14432" y="47705"/>
                    <a:pt x="14558" y="47705"/>
                  </a:cubicBezTo>
                  <a:cubicBezTo>
                    <a:pt x="15105" y="47705"/>
                    <a:pt x="15612" y="48064"/>
                    <a:pt x="15773" y="48625"/>
                  </a:cubicBezTo>
                  <a:cubicBezTo>
                    <a:pt x="15912" y="49086"/>
                    <a:pt x="15773" y="49563"/>
                    <a:pt x="15466" y="49885"/>
                  </a:cubicBezTo>
                  <a:lnTo>
                    <a:pt x="16295" y="52680"/>
                  </a:lnTo>
                  <a:lnTo>
                    <a:pt x="19107" y="51836"/>
                  </a:lnTo>
                  <a:lnTo>
                    <a:pt x="18261" y="49024"/>
                  </a:lnTo>
                  <a:cubicBezTo>
                    <a:pt x="17847" y="48918"/>
                    <a:pt x="17493" y="48594"/>
                    <a:pt x="17356" y="48150"/>
                  </a:cubicBezTo>
                  <a:cubicBezTo>
                    <a:pt x="17141" y="47474"/>
                    <a:pt x="17524" y="46751"/>
                    <a:pt x="18216" y="46536"/>
                  </a:cubicBezTo>
                  <a:cubicBezTo>
                    <a:pt x="18336" y="46501"/>
                    <a:pt x="18458" y="46484"/>
                    <a:pt x="18579" y="46484"/>
                  </a:cubicBezTo>
                  <a:cubicBezTo>
                    <a:pt x="19132" y="46484"/>
                    <a:pt x="19649" y="46844"/>
                    <a:pt x="19813" y="47412"/>
                  </a:cubicBezTo>
                  <a:cubicBezTo>
                    <a:pt x="19951" y="47873"/>
                    <a:pt x="19813" y="48349"/>
                    <a:pt x="19506" y="48672"/>
                  </a:cubicBezTo>
                  <a:lnTo>
                    <a:pt x="20350" y="51467"/>
                  </a:lnTo>
                  <a:lnTo>
                    <a:pt x="23161" y="50622"/>
                  </a:lnTo>
                  <a:lnTo>
                    <a:pt x="22316" y="47812"/>
                  </a:lnTo>
                  <a:cubicBezTo>
                    <a:pt x="21886" y="47704"/>
                    <a:pt x="21533" y="47382"/>
                    <a:pt x="21394" y="46936"/>
                  </a:cubicBezTo>
                  <a:cubicBezTo>
                    <a:pt x="21195" y="46245"/>
                    <a:pt x="21579" y="45539"/>
                    <a:pt x="22255" y="45324"/>
                  </a:cubicBezTo>
                  <a:cubicBezTo>
                    <a:pt x="22376" y="45288"/>
                    <a:pt x="22498" y="45271"/>
                    <a:pt x="22619" y="45271"/>
                  </a:cubicBezTo>
                  <a:cubicBezTo>
                    <a:pt x="23173" y="45271"/>
                    <a:pt x="23691" y="45629"/>
                    <a:pt x="23868" y="46184"/>
                  </a:cubicBezTo>
                  <a:cubicBezTo>
                    <a:pt x="24005" y="46644"/>
                    <a:pt x="23868" y="47120"/>
                    <a:pt x="23545" y="47443"/>
                  </a:cubicBezTo>
                  <a:lnTo>
                    <a:pt x="24390" y="50238"/>
                  </a:lnTo>
                  <a:lnTo>
                    <a:pt x="27200" y="49393"/>
                  </a:lnTo>
                  <a:lnTo>
                    <a:pt x="26356" y="46583"/>
                  </a:lnTo>
                  <a:cubicBezTo>
                    <a:pt x="25941" y="46475"/>
                    <a:pt x="25572" y="46168"/>
                    <a:pt x="25434" y="45723"/>
                  </a:cubicBezTo>
                  <a:cubicBezTo>
                    <a:pt x="25234" y="45031"/>
                    <a:pt x="25619" y="44310"/>
                    <a:pt x="26294" y="44110"/>
                  </a:cubicBezTo>
                  <a:cubicBezTo>
                    <a:pt x="26418" y="44074"/>
                    <a:pt x="26542" y="44057"/>
                    <a:pt x="26665" y="44057"/>
                  </a:cubicBezTo>
                  <a:cubicBezTo>
                    <a:pt x="27227" y="44057"/>
                    <a:pt x="27743" y="44415"/>
                    <a:pt x="27906" y="44970"/>
                  </a:cubicBezTo>
                  <a:cubicBezTo>
                    <a:pt x="28045" y="45431"/>
                    <a:pt x="27906" y="45907"/>
                    <a:pt x="27599" y="46229"/>
                  </a:cubicBezTo>
                  <a:lnTo>
                    <a:pt x="28445" y="49024"/>
                  </a:lnTo>
                  <a:lnTo>
                    <a:pt x="31255" y="48180"/>
                  </a:lnTo>
                  <a:lnTo>
                    <a:pt x="30410" y="45369"/>
                  </a:lnTo>
                  <a:cubicBezTo>
                    <a:pt x="29980" y="45262"/>
                    <a:pt x="29612" y="44955"/>
                    <a:pt x="29473" y="44494"/>
                  </a:cubicBezTo>
                  <a:cubicBezTo>
                    <a:pt x="29274" y="43819"/>
                    <a:pt x="29657" y="43096"/>
                    <a:pt x="30349" y="42897"/>
                  </a:cubicBezTo>
                  <a:cubicBezTo>
                    <a:pt x="30474" y="42857"/>
                    <a:pt x="30600" y="42839"/>
                    <a:pt x="30724" y="42839"/>
                  </a:cubicBezTo>
                  <a:cubicBezTo>
                    <a:pt x="31273" y="42839"/>
                    <a:pt x="31783" y="43206"/>
                    <a:pt x="31946" y="43757"/>
                  </a:cubicBezTo>
                  <a:cubicBezTo>
                    <a:pt x="32084" y="44218"/>
                    <a:pt x="31946" y="44693"/>
                    <a:pt x="31639" y="45016"/>
                  </a:cubicBezTo>
                  <a:lnTo>
                    <a:pt x="32483" y="47812"/>
                  </a:lnTo>
                  <a:lnTo>
                    <a:pt x="35294" y="46966"/>
                  </a:lnTo>
                  <a:lnTo>
                    <a:pt x="34449" y="44156"/>
                  </a:lnTo>
                  <a:cubicBezTo>
                    <a:pt x="34019" y="44048"/>
                    <a:pt x="33666" y="43741"/>
                    <a:pt x="33528" y="43280"/>
                  </a:cubicBezTo>
                  <a:cubicBezTo>
                    <a:pt x="33313" y="42605"/>
                    <a:pt x="33712" y="41883"/>
                    <a:pt x="34388" y="41683"/>
                  </a:cubicBezTo>
                  <a:cubicBezTo>
                    <a:pt x="34515" y="41643"/>
                    <a:pt x="34643" y="41623"/>
                    <a:pt x="34770" y="41623"/>
                  </a:cubicBezTo>
                  <a:cubicBezTo>
                    <a:pt x="35317" y="41623"/>
                    <a:pt x="35823" y="41982"/>
                    <a:pt x="35985" y="42543"/>
                  </a:cubicBezTo>
                  <a:cubicBezTo>
                    <a:pt x="36124" y="43004"/>
                    <a:pt x="36001" y="43465"/>
                    <a:pt x="35694" y="43788"/>
                  </a:cubicBezTo>
                  <a:lnTo>
                    <a:pt x="36523" y="46598"/>
                  </a:lnTo>
                  <a:lnTo>
                    <a:pt x="39349" y="45754"/>
                  </a:lnTo>
                  <a:lnTo>
                    <a:pt x="38504" y="42942"/>
                  </a:lnTo>
                  <a:cubicBezTo>
                    <a:pt x="38074" y="42836"/>
                    <a:pt x="37705" y="42512"/>
                    <a:pt x="37567" y="42068"/>
                  </a:cubicBezTo>
                  <a:cubicBezTo>
                    <a:pt x="37367" y="41376"/>
                    <a:pt x="37752" y="40669"/>
                    <a:pt x="38428" y="40454"/>
                  </a:cubicBezTo>
                  <a:cubicBezTo>
                    <a:pt x="38551" y="40419"/>
                    <a:pt x="38674" y="40402"/>
                    <a:pt x="38796" y="40402"/>
                  </a:cubicBezTo>
                  <a:cubicBezTo>
                    <a:pt x="39354" y="40402"/>
                    <a:pt x="39863" y="40762"/>
                    <a:pt x="40040" y="41330"/>
                  </a:cubicBezTo>
                  <a:cubicBezTo>
                    <a:pt x="40178" y="41775"/>
                    <a:pt x="40040" y="42252"/>
                    <a:pt x="39732" y="42574"/>
                  </a:cubicBezTo>
                  <a:lnTo>
                    <a:pt x="40578" y="45369"/>
                  </a:lnTo>
                  <a:lnTo>
                    <a:pt x="43388" y="44525"/>
                  </a:lnTo>
                  <a:lnTo>
                    <a:pt x="42544" y="41730"/>
                  </a:lnTo>
                  <a:cubicBezTo>
                    <a:pt x="42114" y="41622"/>
                    <a:pt x="41745" y="41300"/>
                    <a:pt x="41606" y="40854"/>
                  </a:cubicBezTo>
                  <a:cubicBezTo>
                    <a:pt x="41407" y="40163"/>
                    <a:pt x="41790" y="39441"/>
                    <a:pt x="42466" y="39242"/>
                  </a:cubicBezTo>
                  <a:cubicBezTo>
                    <a:pt x="42590" y="39206"/>
                    <a:pt x="42715" y="39189"/>
                    <a:pt x="42838" y="39189"/>
                  </a:cubicBezTo>
                  <a:cubicBezTo>
                    <a:pt x="43400" y="39189"/>
                    <a:pt x="43915" y="39547"/>
                    <a:pt x="44079" y="40102"/>
                  </a:cubicBezTo>
                  <a:cubicBezTo>
                    <a:pt x="44217" y="40563"/>
                    <a:pt x="44079" y="41038"/>
                    <a:pt x="43772" y="41361"/>
                  </a:cubicBezTo>
                  <a:lnTo>
                    <a:pt x="44616" y="44156"/>
                  </a:lnTo>
                  <a:lnTo>
                    <a:pt x="47428" y="43311"/>
                  </a:lnTo>
                  <a:lnTo>
                    <a:pt x="46582" y="40516"/>
                  </a:lnTo>
                  <a:cubicBezTo>
                    <a:pt x="46152" y="40409"/>
                    <a:pt x="45784" y="40086"/>
                    <a:pt x="45646" y="39625"/>
                  </a:cubicBezTo>
                  <a:cubicBezTo>
                    <a:pt x="45446" y="38949"/>
                    <a:pt x="45830" y="38228"/>
                    <a:pt x="46521" y="38028"/>
                  </a:cubicBezTo>
                  <a:cubicBezTo>
                    <a:pt x="46642" y="37992"/>
                    <a:pt x="46764" y="37975"/>
                    <a:pt x="46885" y="37975"/>
                  </a:cubicBezTo>
                  <a:cubicBezTo>
                    <a:pt x="47438" y="37975"/>
                    <a:pt x="47955" y="38333"/>
                    <a:pt x="48118" y="38888"/>
                  </a:cubicBezTo>
                  <a:cubicBezTo>
                    <a:pt x="48257" y="39349"/>
                    <a:pt x="48134" y="39809"/>
                    <a:pt x="47827" y="40132"/>
                  </a:cubicBezTo>
                  <a:lnTo>
                    <a:pt x="48671" y="42942"/>
                  </a:lnTo>
                  <a:lnTo>
                    <a:pt x="51206" y="42175"/>
                  </a:lnTo>
                  <a:lnTo>
                    <a:pt x="38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653517">
              <a:off x="7740343" y="-1022511"/>
              <a:ext cx="1587844" cy="179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025416" y="-1022508"/>
              <a:ext cx="1587847" cy="179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5">
              <a:alphaModFix/>
            </a:blip>
            <a:srcRect b="40733"/>
            <a:stretch/>
          </p:blipFill>
          <p:spPr>
            <a:xfrm rot="10800000" flipH="1">
              <a:off x="6431075" y="366230"/>
              <a:ext cx="1096001" cy="732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063350"/>
            <a:ext cx="7704000" cy="3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9"/>
          <p:cNvGrpSpPr/>
          <p:nvPr/>
        </p:nvGrpSpPr>
        <p:grpSpPr>
          <a:xfrm>
            <a:off x="550826" y="-235533"/>
            <a:ext cx="7880078" cy="5192818"/>
            <a:chOff x="550826" y="-235533"/>
            <a:chExt cx="7880078" cy="5192818"/>
          </a:xfrm>
        </p:grpSpPr>
        <p:pic>
          <p:nvPicPr>
            <p:cNvPr id="90" name="Google Shape;9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3851387" y="35351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007245" y="293350"/>
              <a:ext cx="1587842" cy="179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97136" y="2028763"/>
              <a:ext cx="2425177" cy="273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5951996" y="1998501"/>
              <a:ext cx="2478908" cy="279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685859" flipH="1">
              <a:off x="6409674" y="2777694"/>
              <a:ext cx="1648823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986325" y="993471"/>
              <a:ext cx="2049152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6866" y="-235533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52003" y="374403"/>
              <a:ext cx="1234499" cy="1392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>
              <a:off x="6785650" y="306475"/>
              <a:ext cx="1490096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-5399993">
              <a:off x="4825026" y="-150413"/>
              <a:ext cx="2374820" cy="267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-6156477">
              <a:off x="929422" y="1904761"/>
              <a:ext cx="2374822" cy="267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 flipH="1">
              <a:off x="6381750" y="1020221"/>
              <a:ext cx="2049152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4817818" flipH="1">
              <a:off x="1237548" y="2421571"/>
              <a:ext cx="2049151" cy="2310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7028" y="-225277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27030" y="596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2388000" y="1378950"/>
            <a:ext cx="43680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2388000" y="2082750"/>
            <a:ext cx="43680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/>
          </p:nvPr>
        </p:nvSpPr>
        <p:spPr>
          <a:xfrm>
            <a:off x="1779450" y="1336200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1779457" y="1683173"/>
            <a:ext cx="254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5882147" y="1336200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4"/>
          </p:nvPr>
        </p:nvSpPr>
        <p:spPr>
          <a:xfrm>
            <a:off x="5882150" y="1683173"/>
            <a:ext cx="254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/>
          </p:nvPr>
        </p:nvSpPr>
        <p:spPr>
          <a:xfrm>
            <a:off x="1779450" y="2514488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6"/>
          </p:nvPr>
        </p:nvSpPr>
        <p:spPr>
          <a:xfrm>
            <a:off x="1779457" y="2861462"/>
            <a:ext cx="254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/>
          </p:nvPr>
        </p:nvSpPr>
        <p:spPr>
          <a:xfrm>
            <a:off x="1779450" y="3692776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1779451" y="4039752"/>
            <a:ext cx="254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5882148" y="2514488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3"/>
          </p:nvPr>
        </p:nvSpPr>
        <p:spPr>
          <a:xfrm>
            <a:off x="5882152" y="2861462"/>
            <a:ext cx="254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4"/>
          </p:nvPr>
        </p:nvSpPr>
        <p:spPr>
          <a:xfrm>
            <a:off x="5882150" y="3692776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5"/>
          </p:nvPr>
        </p:nvSpPr>
        <p:spPr>
          <a:xfrm>
            <a:off x="5882152" y="4039752"/>
            <a:ext cx="2541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759050" y="1637050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7" hasCustomPrompt="1"/>
          </p:nvPr>
        </p:nvSpPr>
        <p:spPr>
          <a:xfrm>
            <a:off x="4861750" y="1637050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 hasCustomPrompt="1"/>
          </p:nvPr>
        </p:nvSpPr>
        <p:spPr>
          <a:xfrm>
            <a:off x="759050" y="2815325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4861750" y="2815325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20" hasCustomPrompt="1"/>
          </p:nvPr>
        </p:nvSpPr>
        <p:spPr>
          <a:xfrm>
            <a:off x="4861750" y="3993600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 hasCustomPrompt="1"/>
          </p:nvPr>
        </p:nvSpPr>
        <p:spPr>
          <a:xfrm>
            <a:off x="759050" y="3993600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157" name="Google Shape;157;p13"/>
          <p:cNvGrpSpPr/>
          <p:nvPr/>
        </p:nvGrpSpPr>
        <p:grpSpPr>
          <a:xfrm>
            <a:off x="5491966" y="-223700"/>
            <a:ext cx="3383987" cy="2147611"/>
            <a:chOff x="5491966" y="-223700"/>
            <a:chExt cx="3383987" cy="2147611"/>
          </a:xfrm>
        </p:grpSpPr>
        <p:pic>
          <p:nvPicPr>
            <p:cNvPr id="158" name="Google Shape;1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93624" y="189576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1966" y="-223700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2805" y="20432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9_2_1_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9"/>
          <p:cNvPicPr preferRelativeResize="0"/>
          <p:nvPr/>
        </p:nvPicPr>
        <p:blipFill rotWithShape="1">
          <a:blip r:embed="rId4">
            <a:alphaModFix amt="60000"/>
          </a:blip>
          <a:srcRect t="3682" r="29760" b="39230"/>
          <a:stretch/>
        </p:blipFill>
        <p:spPr>
          <a:xfrm>
            <a:off x="5811449" y="2144639"/>
            <a:ext cx="2947799" cy="270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9"/>
          <p:cNvPicPr preferRelativeResize="0"/>
          <p:nvPr/>
        </p:nvPicPr>
        <p:blipFill rotWithShape="1">
          <a:blip r:embed="rId4">
            <a:alphaModFix/>
          </a:blip>
          <a:srcRect b="64440"/>
          <a:stretch/>
        </p:blipFill>
        <p:spPr>
          <a:xfrm>
            <a:off x="713100" y="3095655"/>
            <a:ext cx="4361401" cy="1749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49"/>
          <p:cNvGrpSpPr/>
          <p:nvPr/>
        </p:nvGrpSpPr>
        <p:grpSpPr>
          <a:xfrm>
            <a:off x="297604" y="3413348"/>
            <a:ext cx="1262204" cy="2374800"/>
            <a:chOff x="3064575" y="826775"/>
            <a:chExt cx="1461223" cy="2749247"/>
          </a:xfrm>
        </p:grpSpPr>
        <p:sp>
          <p:nvSpPr>
            <p:cNvPr id="630" name="Google Shape;630;p49"/>
            <p:cNvSpPr/>
            <p:nvPr/>
          </p:nvSpPr>
          <p:spPr>
            <a:xfrm>
              <a:off x="3064575" y="826775"/>
              <a:ext cx="1461189" cy="2749194"/>
            </a:xfrm>
            <a:custGeom>
              <a:avLst/>
              <a:gdLst/>
              <a:ahLst/>
              <a:cxnLst/>
              <a:rect l="l" t="t" r="r" b="b"/>
              <a:pathLst>
                <a:path w="31977" h="60164" extrusionOk="0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4426822" y="826775"/>
              <a:ext cx="98975" cy="140375"/>
            </a:xfrm>
            <a:custGeom>
              <a:avLst/>
              <a:gdLst/>
              <a:ahLst/>
              <a:cxnLst/>
              <a:rect l="l" t="t" r="r" b="b"/>
              <a:pathLst>
                <a:path w="2166" h="3072" extrusionOk="0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3064575" y="1073807"/>
              <a:ext cx="1400140" cy="2502167"/>
            </a:xfrm>
            <a:custGeom>
              <a:avLst/>
              <a:gdLst/>
              <a:ahLst/>
              <a:cxnLst/>
              <a:rect l="l" t="t" r="r" b="b"/>
              <a:pathLst>
                <a:path w="30641" h="54758" extrusionOk="0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3112282" y="1099808"/>
              <a:ext cx="1301211" cy="2467484"/>
            </a:xfrm>
            <a:custGeom>
              <a:avLst/>
              <a:gdLst/>
              <a:ahLst/>
              <a:cxnLst/>
              <a:rect l="l" t="t" r="r" b="b"/>
              <a:pathLst>
                <a:path w="28476" h="53999" extrusionOk="0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3064575" y="3152607"/>
              <a:ext cx="342530" cy="423410"/>
            </a:xfrm>
            <a:custGeom>
              <a:avLst/>
              <a:gdLst/>
              <a:ahLst/>
              <a:cxnLst/>
              <a:rect l="l" t="t" r="r" b="b"/>
              <a:pathLst>
                <a:path w="7496" h="9266" extrusionOk="0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3064575" y="3427696"/>
              <a:ext cx="202886" cy="148326"/>
            </a:xfrm>
            <a:custGeom>
              <a:avLst/>
              <a:gdLst/>
              <a:ahLst/>
              <a:cxnLst/>
              <a:rect l="l" t="t" r="r" b="b"/>
              <a:pathLst>
                <a:path w="4440" h="3246" extrusionOk="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6" name="Google Shape;6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803" y="-22136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984429" y="-226344"/>
            <a:ext cx="2855936" cy="1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9"/>
          <p:cNvPicPr preferRelativeResize="0"/>
          <p:nvPr/>
        </p:nvPicPr>
        <p:blipFill rotWithShape="1">
          <a:blip r:embed="rId7">
            <a:alphaModFix/>
          </a:blip>
          <a:srcRect l="40554"/>
          <a:stretch/>
        </p:blipFill>
        <p:spPr>
          <a:xfrm flipH="1">
            <a:off x="7595802" y="422950"/>
            <a:ext cx="1163452" cy="220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49"/>
          <p:cNvGrpSpPr/>
          <p:nvPr/>
        </p:nvGrpSpPr>
        <p:grpSpPr>
          <a:xfrm rot="-3275928">
            <a:off x="1854239" y="-1287962"/>
            <a:ext cx="1262210" cy="2374810"/>
            <a:chOff x="3064575" y="826775"/>
            <a:chExt cx="1461223" cy="2749247"/>
          </a:xfrm>
        </p:grpSpPr>
        <p:sp>
          <p:nvSpPr>
            <p:cNvPr id="640" name="Google Shape;640;p49"/>
            <p:cNvSpPr/>
            <p:nvPr/>
          </p:nvSpPr>
          <p:spPr>
            <a:xfrm>
              <a:off x="3064575" y="826775"/>
              <a:ext cx="1461189" cy="2749194"/>
            </a:xfrm>
            <a:custGeom>
              <a:avLst/>
              <a:gdLst/>
              <a:ahLst/>
              <a:cxnLst/>
              <a:rect l="l" t="t" r="r" b="b"/>
              <a:pathLst>
                <a:path w="31977" h="60164" extrusionOk="0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4426822" y="826775"/>
              <a:ext cx="98975" cy="140375"/>
            </a:xfrm>
            <a:custGeom>
              <a:avLst/>
              <a:gdLst/>
              <a:ahLst/>
              <a:cxnLst/>
              <a:rect l="l" t="t" r="r" b="b"/>
              <a:pathLst>
                <a:path w="2166" h="3072" extrusionOk="0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9"/>
            <p:cNvSpPr/>
            <p:nvPr/>
          </p:nvSpPr>
          <p:spPr>
            <a:xfrm>
              <a:off x="3064575" y="1073807"/>
              <a:ext cx="1400140" cy="2502167"/>
            </a:xfrm>
            <a:custGeom>
              <a:avLst/>
              <a:gdLst/>
              <a:ahLst/>
              <a:cxnLst/>
              <a:rect l="l" t="t" r="r" b="b"/>
              <a:pathLst>
                <a:path w="30641" h="54758" extrusionOk="0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3112282" y="1099808"/>
              <a:ext cx="1301211" cy="2467484"/>
            </a:xfrm>
            <a:custGeom>
              <a:avLst/>
              <a:gdLst/>
              <a:ahLst/>
              <a:cxnLst/>
              <a:rect l="l" t="t" r="r" b="b"/>
              <a:pathLst>
                <a:path w="28476" h="53999" extrusionOk="0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3064575" y="3152607"/>
              <a:ext cx="342530" cy="423410"/>
            </a:xfrm>
            <a:custGeom>
              <a:avLst/>
              <a:gdLst/>
              <a:ahLst/>
              <a:cxnLst/>
              <a:rect l="l" t="t" r="r" b="b"/>
              <a:pathLst>
                <a:path w="7496" h="9266" extrusionOk="0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3064575" y="3427696"/>
              <a:ext cx="202886" cy="148326"/>
            </a:xfrm>
            <a:custGeom>
              <a:avLst/>
              <a:gdLst/>
              <a:ahLst/>
              <a:cxnLst/>
              <a:rect l="l" t="t" r="r" b="b"/>
              <a:pathLst>
                <a:path w="4440" h="3246" extrusionOk="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49"/>
          <p:cNvSpPr/>
          <p:nvPr/>
        </p:nvSpPr>
        <p:spPr>
          <a:xfrm rot="-9900064" flipH="1">
            <a:off x="7179770" y="-1048506"/>
            <a:ext cx="1805459" cy="1895898"/>
          </a:xfrm>
          <a:custGeom>
            <a:avLst/>
            <a:gdLst/>
            <a:ahLst/>
            <a:cxnLst/>
            <a:rect l="l" t="t" r="r" b="b"/>
            <a:pathLst>
              <a:path w="51206" h="53771" extrusionOk="0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2857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/>
          <p:nvPr/>
        </p:nvSpPr>
        <p:spPr>
          <a:xfrm rot="-9900064" flipH="1">
            <a:off x="6382620" y="3939769"/>
            <a:ext cx="1805459" cy="1895898"/>
          </a:xfrm>
          <a:custGeom>
            <a:avLst/>
            <a:gdLst/>
            <a:ahLst/>
            <a:cxnLst/>
            <a:rect l="l" t="t" r="r" b="b"/>
            <a:pathLst>
              <a:path w="51206" h="53771" extrusionOk="0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2857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9"/>
          <p:cNvGrpSpPr/>
          <p:nvPr/>
        </p:nvGrpSpPr>
        <p:grpSpPr>
          <a:xfrm rot="10800000">
            <a:off x="7182011" y="-850064"/>
            <a:ext cx="1262204" cy="2374800"/>
            <a:chOff x="3064575" y="826775"/>
            <a:chExt cx="1461223" cy="2749247"/>
          </a:xfrm>
        </p:grpSpPr>
        <p:sp>
          <p:nvSpPr>
            <p:cNvPr id="649" name="Google Shape;649;p49"/>
            <p:cNvSpPr/>
            <p:nvPr/>
          </p:nvSpPr>
          <p:spPr>
            <a:xfrm>
              <a:off x="3064575" y="826775"/>
              <a:ext cx="1461189" cy="2749194"/>
            </a:xfrm>
            <a:custGeom>
              <a:avLst/>
              <a:gdLst/>
              <a:ahLst/>
              <a:cxnLst/>
              <a:rect l="l" t="t" r="r" b="b"/>
              <a:pathLst>
                <a:path w="31977" h="60164" extrusionOk="0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4426822" y="826775"/>
              <a:ext cx="98975" cy="140375"/>
            </a:xfrm>
            <a:custGeom>
              <a:avLst/>
              <a:gdLst/>
              <a:ahLst/>
              <a:cxnLst/>
              <a:rect l="l" t="t" r="r" b="b"/>
              <a:pathLst>
                <a:path w="2166" h="3072" extrusionOk="0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3064575" y="1073807"/>
              <a:ext cx="1400140" cy="2502167"/>
            </a:xfrm>
            <a:custGeom>
              <a:avLst/>
              <a:gdLst/>
              <a:ahLst/>
              <a:cxnLst/>
              <a:rect l="l" t="t" r="r" b="b"/>
              <a:pathLst>
                <a:path w="30641" h="54758" extrusionOk="0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3112282" y="1099808"/>
              <a:ext cx="1301211" cy="2467484"/>
            </a:xfrm>
            <a:custGeom>
              <a:avLst/>
              <a:gdLst/>
              <a:ahLst/>
              <a:cxnLst/>
              <a:rect l="l" t="t" r="r" b="b"/>
              <a:pathLst>
                <a:path w="28476" h="53999" extrusionOk="0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3064575" y="3152607"/>
              <a:ext cx="342530" cy="423410"/>
            </a:xfrm>
            <a:custGeom>
              <a:avLst/>
              <a:gdLst/>
              <a:ahLst/>
              <a:cxnLst/>
              <a:rect l="l" t="t" r="r" b="b"/>
              <a:pathLst>
                <a:path w="7496" h="9266" extrusionOk="0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3064575" y="3427696"/>
              <a:ext cx="202886" cy="148326"/>
            </a:xfrm>
            <a:custGeom>
              <a:avLst/>
              <a:gdLst/>
              <a:ahLst/>
              <a:cxnLst/>
              <a:rect l="l" t="t" r="r" b="b"/>
              <a:pathLst>
                <a:path w="4440" h="3246" extrusionOk="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38100" dir="1800000" algn="bl" rotWithShape="0">
                <a:schemeClr val="dk1">
                  <a:alpha val="1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753" y="315475"/>
            <a:ext cx="804402" cy="9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4569603" y="3939375"/>
            <a:ext cx="804402" cy="9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9"/>
          <p:cNvSpPr/>
          <p:nvPr/>
        </p:nvSpPr>
        <p:spPr>
          <a:xfrm>
            <a:off x="3431775" y="486075"/>
            <a:ext cx="600220" cy="367951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8" name="Google Shape;65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095101" flipH="1">
            <a:off x="6256934" y="4308373"/>
            <a:ext cx="2056826" cy="23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9_2_1_1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4">
            <a:alphaModFix/>
          </a:blip>
          <a:srcRect b="55394"/>
          <a:stretch/>
        </p:blipFill>
        <p:spPr>
          <a:xfrm rot="-5399992" flipH="1">
            <a:off x="7267336" y="2252229"/>
            <a:ext cx="2049152" cy="103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 rotWithShape="1">
          <a:blip r:embed="rId5">
            <a:alphaModFix/>
          </a:blip>
          <a:srcRect t="41616"/>
          <a:stretch/>
        </p:blipFill>
        <p:spPr>
          <a:xfrm rot="-5400000">
            <a:off x="121753" y="2167329"/>
            <a:ext cx="1394652" cy="9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0"/>
          <p:cNvPicPr preferRelativeResize="0"/>
          <p:nvPr/>
        </p:nvPicPr>
        <p:blipFill rotWithShape="1">
          <a:blip r:embed="rId6">
            <a:alphaModFix/>
          </a:blip>
          <a:srcRect t="42980" r="20280"/>
          <a:stretch/>
        </p:blipFill>
        <p:spPr>
          <a:xfrm>
            <a:off x="6493833" y="241283"/>
            <a:ext cx="2310901" cy="186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0"/>
          <p:cNvPicPr preferRelativeResize="0"/>
          <p:nvPr/>
        </p:nvPicPr>
        <p:blipFill rotWithShape="1">
          <a:blip r:embed="rId4">
            <a:alphaModFix/>
          </a:blip>
          <a:srcRect l="49308"/>
          <a:stretch/>
        </p:blipFill>
        <p:spPr>
          <a:xfrm rot="-5399987" flipH="1">
            <a:off x="5347207" y="-530122"/>
            <a:ext cx="1248527" cy="27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335" y="-178042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5461061" y="374628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6007087" y="3391056"/>
            <a:ext cx="2855936" cy="1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 rotWithShape="1">
          <a:blip r:embed="rId9">
            <a:alphaModFix/>
          </a:blip>
          <a:srcRect t="50541"/>
          <a:stretch/>
        </p:blipFill>
        <p:spPr>
          <a:xfrm>
            <a:off x="6977758" y="227840"/>
            <a:ext cx="879374" cy="12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0"/>
          <p:cNvPicPr preferRelativeResize="0"/>
          <p:nvPr/>
        </p:nvPicPr>
        <p:blipFill rotWithShape="1">
          <a:blip r:embed="rId10">
            <a:alphaModFix/>
          </a:blip>
          <a:srcRect l="11032" b="26095"/>
          <a:stretch/>
        </p:blipFill>
        <p:spPr>
          <a:xfrm>
            <a:off x="2371058" y="3827940"/>
            <a:ext cx="1098399" cy="10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 rotWithShape="1">
          <a:blip r:embed="rId11">
            <a:alphaModFix/>
          </a:blip>
          <a:srcRect r="44921"/>
          <a:stretch/>
        </p:blipFill>
        <p:spPr>
          <a:xfrm rot="5399986">
            <a:off x="1291743" y="3171207"/>
            <a:ext cx="1104723" cy="226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0"/>
          <p:cNvPicPr preferRelativeResize="0"/>
          <p:nvPr/>
        </p:nvPicPr>
        <p:blipFill rotWithShape="1">
          <a:blip r:embed="rId12">
            <a:alphaModFix/>
          </a:blip>
          <a:srcRect t="29017"/>
          <a:stretch/>
        </p:blipFill>
        <p:spPr>
          <a:xfrm>
            <a:off x="3826733" y="241228"/>
            <a:ext cx="525599" cy="10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0"/>
          <p:cNvPicPr preferRelativeResize="0"/>
          <p:nvPr/>
        </p:nvPicPr>
        <p:blipFill rotWithShape="1">
          <a:blip r:embed="rId13">
            <a:alphaModFix/>
          </a:blip>
          <a:srcRect l="43175" t="39817"/>
          <a:stretch/>
        </p:blipFill>
        <p:spPr>
          <a:xfrm flipH="1">
            <a:off x="7417187" y="237281"/>
            <a:ext cx="1394648" cy="17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0"/>
          <p:cNvPicPr preferRelativeResize="0"/>
          <p:nvPr/>
        </p:nvPicPr>
        <p:blipFill rotWithShape="1">
          <a:blip r:embed="rId13">
            <a:alphaModFix/>
          </a:blip>
          <a:srcRect t="62072" r="17803" b="3"/>
          <a:stretch/>
        </p:blipFill>
        <p:spPr>
          <a:xfrm flipH="1">
            <a:off x="893932" y="250748"/>
            <a:ext cx="2704201" cy="144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●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○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■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●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○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■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●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○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Livvic"/>
              <a:buChar char="■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95" r:id="rId6"/>
    <p:sldLayoutId id="2147483696" r:id="rId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4"/>
          <p:cNvGrpSpPr/>
          <p:nvPr/>
        </p:nvGrpSpPr>
        <p:grpSpPr>
          <a:xfrm>
            <a:off x="1689750" y="507150"/>
            <a:ext cx="5764500" cy="4129200"/>
            <a:chOff x="1532400" y="479825"/>
            <a:chExt cx="5764500" cy="4129200"/>
          </a:xfrm>
        </p:grpSpPr>
        <p:sp>
          <p:nvSpPr>
            <p:cNvPr id="686" name="Google Shape;686;p54"/>
            <p:cNvSpPr/>
            <p:nvPr/>
          </p:nvSpPr>
          <p:spPr>
            <a:xfrm rot="5400000">
              <a:off x="2350050" y="-337825"/>
              <a:ext cx="4129200" cy="5764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7" name="Google Shape;687;p54"/>
            <p:cNvGrpSpPr/>
            <p:nvPr/>
          </p:nvGrpSpPr>
          <p:grpSpPr>
            <a:xfrm>
              <a:off x="1615500" y="482888"/>
              <a:ext cx="5600881" cy="4007284"/>
              <a:chOff x="1615500" y="482888"/>
              <a:chExt cx="5600881" cy="4007284"/>
            </a:xfrm>
          </p:grpSpPr>
          <p:grpSp>
            <p:nvGrpSpPr>
              <p:cNvPr id="688" name="Google Shape;688;p54"/>
              <p:cNvGrpSpPr/>
              <p:nvPr/>
            </p:nvGrpSpPr>
            <p:grpSpPr>
              <a:xfrm rot="5400000">
                <a:off x="5959221" y="-549226"/>
                <a:ext cx="90709" cy="2423610"/>
                <a:chOff x="-849081" y="787953"/>
                <a:chExt cx="86645" cy="2035621"/>
              </a:xfrm>
            </p:grpSpPr>
            <p:sp>
              <p:nvSpPr>
                <p:cNvPr id="689" name="Google Shape;689;p54"/>
                <p:cNvSpPr/>
                <p:nvPr/>
              </p:nvSpPr>
              <p:spPr>
                <a:xfrm>
                  <a:off x="-845511" y="1861674"/>
                  <a:ext cx="83075" cy="9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38476" extrusionOk="0">
                      <a:moveTo>
                        <a:pt x="2227" y="0"/>
                      </a:moveTo>
                      <a:cubicBezTo>
                        <a:pt x="1965" y="310"/>
                        <a:pt x="1798" y="691"/>
                        <a:pt x="1429" y="929"/>
                      </a:cubicBezTo>
                      <a:cubicBezTo>
                        <a:pt x="941" y="1191"/>
                        <a:pt x="774" y="1477"/>
                        <a:pt x="762" y="1858"/>
                      </a:cubicBezTo>
                      <a:cubicBezTo>
                        <a:pt x="739" y="2370"/>
                        <a:pt x="786" y="2870"/>
                        <a:pt x="655" y="3370"/>
                      </a:cubicBezTo>
                      <a:cubicBezTo>
                        <a:pt x="310" y="4632"/>
                        <a:pt x="48" y="5894"/>
                        <a:pt x="131" y="7192"/>
                      </a:cubicBezTo>
                      <a:cubicBezTo>
                        <a:pt x="143" y="7394"/>
                        <a:pt x="131" y="7608"/>
                        <a:pt x="191" y="7811"/>
                      </a:cubicBezTo>
                      <a:cubicBezTo>
                        <a:pt x="405" y="8668"/>
                        <a:pt x="798" y="9502"/>
                        <a:pt x="322" y="10359"/>
                      </a:cubicBezTo>
                      <a:cubicBezTo>
                        <a:pt x="262" y="10466"/>
                        <a:pt x="310" y="10597"/>
                        <a:pt x="298" y="10716"/>
                      </a:cubicBezTo>
                      <a:lnTo>
                        <a:pt x="167" y="12633"/>
                      </a:lnTo>
                      <a:cubicBezTo>
                        <a:pt x="131" y="12931"/>
                        <a:pt x="84" y="13216"/>
                        <a:pt x="84" y="13514"/>
                      </a:cubicBezTo>
                      <a:cubicBezTo>
                        <a:pt x="108" y="14574"/>
                        <a:pt x="143" y="15633"/>
                        <a:pt x="143" y="16681"/>
                      </a:cubicBezTo>
                      <a:cubicBezTo>
                        <a:pt x="143" y="17372"/>
                        <a:pt x="0" y="18074"/>
                        <a:pt x="24" y="18753"/>
                      </a:cubicBezTo>
                      <a:cubicBezTo>
                        <a:pt x="60" y="19717"/>
                        <a:pt x="191" y="20693"/>
                        <a:pt x="262" y="21658"/>
                      </a:cubicBezTo>
                      <a:cubicBezTo>
                        <a:pt x="298" y="21967"/>
                        <a:pt x="298" y="22277"/>
                        <a:pt x="250" y="22598"/>
                      </a:cubicBezTo>
                      <a:cubicBezTo>
                        <a:pt x="48" y="23920"/>
                        <a:pt x="239" y="25242"/>
                        <a:pt x="584" y="26563"/>
                      </a:cubicBezTo>
                      <a:cubicBezTo>
                        <a:pt x="762" y="27266"/>
                        <a:pt x="846" y="27980"/>
                        <a:pt x="953" y="28682"/>
                      </a:cubicBezTo>
                      <a:cubicBezTo>
                        <a:pt x="1001" y="28968"/>
                        <a:pt x="1012" y="29266"/>
                        <a:pt x="1012" y="29564"/>
                      </a:cubicBezTo>
                      <a:cubicBezTo>
                        <a:pt x="1024" y="30016"/>
                        <a:pt x="1036" y="30492"/>
                        <a:pt x="1012" y="30957"/>
                      </a:cubicBezTo>
                      <a:cubicBezTo>
                        <a:pt x="941" y="32064"/>
                        <a:pt x="643" y="33135"/>
                        <a:pt x="774" y="34231"/>
                      </a:cubicBezTo>
                      <a:cubicBezTo>
                        <a:pt x="822" y="34636"/>
                        <a:pt x="858" y="35017"/>
                        <a:pt x="881" y="35421"/>
                      </a:cubicBezTo>
                      <a:cubicBezTo>
                        <a:pt x="905" y="36052"/>
                        <a:pt x="881" y="36660"/>
                        <a:pt x="941" y="37279"/>
                      </a:cubicBezTo>
                      <a:cubicBezTo>
                        <a:pt x="965" y="37576"/>
                        <a:pt x="1072" y="37862"/>
                        <a:pt x="1203" y="38148"/>
                      </a:cubicBezTo>
                      <a:cubicBezTo>
                        <a:pt x="1292" y="38342"/>
                        <a:pt x="1441" y="38448"/>
                        <a:pt x="1643" y="38448"/>
                      </a:cubicBezTo>
                      <a:cubicBezTo>
                        <a:pt x="1738" y="38448"/>
                        <a:pt x="1846" y="38424"/>
                        <a:pt x="1965" y="38374"/>
                      </a:cubicBezTo>
                      <a:cubicBezTo>
                        <a:pt x="2023" y="38347"/>
                        <a:pt x="2066" y="38337"/>
                        <a:pt x="2100" y="38337"/>
                      </a:cubicBezTo>
                      <a:cubicBezTo>
                        <a:pt x="2222" y="38337"/>
                        <a:pt x="2215" y="38475"/>
                        <a:pt x="2311" y="38475"/>
                      </a:cubicBezTo>
                      <a:cubicBezTo>
                        <a:pt x="2330" y="38475"/>
                        <a:pt x="2353" y="38470"/>
                        <a:pt x="2382" y="38457"/>
                      </a:cubicBezTo>
                      <a:cubicBezTo>
                        <a:pt x="2405" y="38434"/>
                        <a:pt x="2465" y="38386"/>
                        <a:pt x="2489" y="38338"/>
                      </a:cubicBezTo>
                      <a:cubicBezTo>
                        <a:pt x="2632" y="37636"/>
                        <a:pt x="2882" y="36945"/>
                        <a:pt x="2846" y="36231"/>
                      </a:cubicBezTo>
                      <a:cubicBezTo>
                        <a:pt x="2810" y="35695"/>
                        <a:pt x="2858" y="35159"/>
                        <a:pt x="2858" y="34624"/>
                      </a:cubicBezTo>
                      <a:cubicBezTo>
                        <a:pt x="2870" y="33969"/>
                        <a:pt x="2858" y="33290"/>
                        <a:pt x="2882" y="32635"/>
                      </a:cubicBezTo>
                      <a:cubicBezTo>
                        <a:pt x="2929" y="31469"/>
                        <a:pt x="2989" y="30290"/>
                        <a:pt x="3048" y="29111"/>
                      </a:cubicBezTo>
                      <a:cubicBezTo>
                        <a:pt x="3084" y="28682"/>
                        <a:pt x="3156" y="28254"/>
                        <a:pt x="3167" y="27813"/>
                      </a:cubicBezTo>
                      <a:cubicBezTo>
                        <a:pt x="3203" y="27301"/>
                        <a:pt x="3167" y="26777"/>
                        <a:pt x="3203" y="26254"/>
                      </a:cubicBezTo>
                      <a:cubicBezTo>
                        <a:pt x="3227" y="25825"/>
                        <a:pt x="3322" y="25396"/>
                        <a:pt x="3298" y="24956"/>
                      </a:cubicBezTo>
                      <a:cubicBezTo>
                        <a:pt x="3287" y="24420"/>
                        <a:pt x="3167" y="23884"/>
                        <a:pt x="3167" y="23348"/>
                      </a:cubicBezTo>
                      <a:cubicBezTo>
                        <a:pt x="3156" y="22015"/>
                        <a:pt x="3215" y="20693"/>
                        <a:pt x="3036" y="19348"/>
                      </a:cubicBezTo>
                      <a:cubicBezTo>
                        <a:pt x="2882" y="18253"/>
                        <a:pt x="2929" y="17133"/>
                        <a:pt x="2882" y="16026"/>
                      </a:cubicBezTo>
                      <a:cubicBezTo>
                        <a:pt x="2822" y="14586"/>
                        <a:pt x="2763" y="13133"/>
                        <a:pt x="2703" y="11668"/>
                      </a:cubicBezTo>
                      <a:cubicBezTo>
                        <a:pt x="2703" y="11478"/>
                        <a:pt x="2644" y="11299"/>
                        <a:pt x="2608" y="11109"/>
                      </a:cubicBezTo>
                      <a:cubicBezTo>
                        <a:pt x="2382" y="10192"/>
                        <a:pt x="2358" y="9323"/>
                        <a:pt x="2560" y="8406"/>
                      </a:cubicBezTo>
                      <a:cubicBezTo>
                        <a:pt x="2739" y="7561"/>
                        <a:pt x="2798" y="6704"/>
                        <a:pt x="2810" y="5834"/>
                      </a:cubicBezTo>
                      <a:cubicBezTo>
                        <a:pt x="2822" y="4811"/>
                        <a:pt x="2739" y="3798"/>
                        <a:pt x="2691" y="2775"/>
                      </a:cubicBezTo>
                      <a:cubicBezTo>
                        <a:pt x="2679" y="2441"/>
                        <a:pt x="2655" y="2120"/>
                        <a:pt x="2620" y="1786"/>
                      </a:cubicBezTo>
                      <a:cubicBezTo>
                        <a:pt x="2560" y="1346"/>
                        <a:pt x="2453" y="893"/>
                        <a:pt x="2382" y="453"/>
                      </a:cubicBezTo>
                      <a:cubicBezTo>
                        <a:pt x="2346" y="286"/>
                        <a:pt x="2394" y="108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54"/>
                <p:cNvSpPr/>
                <p:nvPr/>
              </p:nvSpPr>
              <p:spPr>
                <a:xfrm>
                  <a:off x="-849081" y="787953"/>
                  <a:ext cx="86350" cy="1062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33599" extrusionOk="0">
                      <a:moveTo>
                        <a:pt x="1752" y="0"/>
                      </a:moveTo>
                      <a:cubicBezTo>
                        <a:pt x="1609" y="0"/>
                        <a:pt x="1461" y="12"/>
                        <a:pt x="1310" y="35"/>
                      </a:cubicBezTo>
                      <a:cubicBezTo>
                        <a:pt x="941" y="95"/>
                        <a:pt x="763" y="214"/>
                        <a:pt x="655" y="416"/>
                      </a:cubicBezTo>
                      <a:cubicBezTo>
                        <a:pt x="512" y="761"/>
                        <a:pt x="334" y="1095"/>
                        <a:pt x="215" y="1416"/>
                      </a:cubicBezTo>
                      <a:cubicBezTo>
                        <a:pt x="120" y="1666"/>
                        <a:pt x="1" y="1940"/>
                        <a:pt x="48" y="2190"/>
                      </a:cubicBezTo>
                      <a:cubicBezTo>
                        <a:pt x="215" y="3143"/>
                        <a:pt x="96" y="4131"/>
                        <a:pt x="679" y="5048"/>
                      </a:cubicBezTo>
                      <a:cubicBezTo>
                        <a:pt x="715" y="5119"/>
                        <a:pt x="739" y="5179"/>
                        <a:pt x="751" y="5262"/>
                      </a:cubicBezTo>
                      <a:cubicBezTo>
                        <a:pt x="953" y="6179"/>
                        <a:pt x="1191" y="7107"/>
                        <a:pt x="1370" y="8024"/>
                      </a:cubicBezTo>
                      <a:cubicBezTo>
                        <a:pt x="1453" y="8369"/>
                        <a:pt x="1465" y="8739"/>
                        <a:pt x="1298" y="9048"/>
                      </a:cubicBezTo>
                      <a:cubicBezTo>
                        <a:pt x="1120" y="9382"/>
                        <a:pt x="1108" y="9691"/>
                        <a:pt x="1096" y="10024"/>
                      </a:cubicBezTo>
                      <a:cubicBezTo>
                        <a:pt x="1048" y="10596"/>
                        <a:pt x="1001" y="11167"/>
                        <a:pt x="917" y="11727"/>
                      </a:cubicBezTo>
                      <a:cubicBezTo>
                        <a:pt x="810" y="12310"/>
                        <a:pt x="679" y="12894"/>
                        <a:pt x="870" y="13489"/>
                      </a:cubicBezTo>
                      <a:cubicBezTo>
                        <a:pt x="929" y="13632"/>
                        <a:pt x="882" y="13799"/>
                        <a:pt x="882" y="13953"/>
                      </a:cubicBezTo>
                      <a:cubicBezTo>
                        <a:pt x="858" y="14727"/>
                        <a:pt x="798" y="15501"/>
                        <a:pt x="774" y="16275"/>
                      </a:cubicBezTo>
                      <a:cubicBezTo>
                        <a:pt x="751" y="17204"/>
                        <a:pt x="798" y="18144"/>
                        <a:pt x="751" y="19085"/>
                      </a:cubicBezTo>
                      <a:cubicBezTo>
                        <a:pt x="679" y="20526"/>
                        <a:pt x="739" y="21990"/>
                        <a:pt x="620" y="23443"/>
                      </a:cubicBezTo>
                      <a:cubicBezTo>
                        <a:pt x="465" y="25133"/>
                        <a:pt x="584" y="26812"/>
                        <a:pt x="596" y="28491"/>
                      </a:cubicBezTo>
                      <a:cubicBezTo>
                        <a:pt x="596" y="28705"/>
                        <a:pt x="643" y="28920"/>
                        <a:pt x="763" y="29098"/>
                      </a:cubicBezTo>
                      <a:cubicBezTo>
                        <a:pt x="1155" y="29729"/>
                        <a:pt x="1096" y="30360"/>
                        <a:pt x="1013" y="31003"/>
                      </a:cubicBezTo>
                      <a:cubicBezTo>
                        <a:pt x="977" y="31360"/>
                        <a:pt x="917" y="31741"/>
                        <a:pt x="917" y="32099"/>
                      </a:cubicBezTo>
                      <a:cubicBezTo>
                        <a:pt x="929" y="32646"/>
                        <a:pt x="1239" y="33134"/>
                        <a:pt x="1929" y="33599"/>
                      </a:cubicBezTo>
                      <a:cubicBezTo>
                        <a:pt x="2322" y="33123"/>
                        <a:pt x="2537" y="32658"/>
                        <a:pt x="2525" y="32158"/>
                      </a:cubicBezTo>
                      <a:cubicBezTo>
                        <a:pt x="2417" y="31051"/>
                        <a:pt x="2787" y="29979"/>
                        <a:pt x="2882" y="28896"/>
                      </a:cubicBezTo>
                      <a:cubicBezTo>
                        <a:pt x="2918" y="28253"/>
                        <a:pt x="3120" y="27634"/>
                        <a:pt x="3179" y="26991"/>
                      </a:cubicBezTo>
                      <a:cubicBezTo>
                        <a:pt x="3251" y="26229"/>
                        <a:pt x="3263" y="25467"/>
                        <a:pt x="3299" y="24705"/>
                      </a:cubicBezTo>
                      <a:cubicBezTo>
                        <a:pt x="3358" y="22752"/>
                        <a:pt x="3418" y="20800"/>
                        <a:pt x="3453" y="18835"/>
                      </a:cubicBezTo>
                      <a:cubicBezTo>
                        <a:pt x="3453" y="18692"/>
                        <a:pt x="3418" y="18549"/>
                        <a:pt x="3418" y="18418"/>
                      </a:cubicBezTo>
                      <a:lnTo>
                        <a:pt x="3418" y="16490"/>
                      </a:lnTo>
                      <a:cubicBezTo>
                        <a:pt x="3418" y="16109"/>
                        <a:pt x="3453" y="15739"/>
                        <a:pt x="3441" y="15347"/>
                      </a:cubicBezTo>
                      <a:cubicBezTo>
                        <a:pt x="3418" y="14846"/>
                        <a:pt x="3334" y="14323"/>
                        <a:pt x="3299" y="13799"/>
                      </a:cubicBezTo>
                      <a:cubicBezTo>
                        <a:pt x="3251" y="13191"/>
                        <a:pt x="3239" y="12596"/>
                        <a:pt x="3179" y="11989"/>
                      </a:cubicBezTo>
                      <a:cubicBezTo>
                        <a:pt x="3144" y="11691"/>
                        <a:pt x="3025" y="11406"/>
                        <a:pt x="3013" y="11108"/>
                      </a:cubicBezTo>
                      <a:cubicBezTo>
                        <a:pt x="2941" y="10036"/>
                        <a:pt x="2858" y="8965"/>
                        <a:pt x="2834" y="7893"/>
                      </a:cubicBezTo>
                      <a:cubicBezTo>
                        <a:pt x="2798" y="7191"/>
                        <a:pt x="2822" y="6476"/>
                        <a:pt x="2882" y="5762"/>
                      </a:cubicBezTo>
                      <a:cubicBezTo>
                        <a:pt x="2941" y="5119"/>
                        <a:pt x="3072" y="4500"/>
                        <a:pt x="3179" y="3857"/>
                      </a:cubicBezTo>
                      <a:cubicBezTo>
                        <a:pt x="3215" y="3607"/>
                        <a:pt x="3263" y="3333"/>
                        <a:pt x="3299" y="3083"/>
                      </a:cubicBezTo>
                      <a:cubicBezTo>
                        <a:pt x="3394" y="2262"/>
                        <a:pt x="3334" y="1464"/>
                        <a:pt x="3025" y="654"/>
                      </a:cubicBezTo>
                      <a:cubicBezTo>
                        <a:pt x="2843" y="204"/>
                        <a:pt x="2344" y="0"/>
                        <a:pt x="17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1" name="Google Shape;691;p54"/>
              <p:cNvSpPr/>
              <p:nvPr/>
            </p:nvSpPr>
            <p:spPr>
              <a:xfrm rot="5400000">
                <a:off x="5969283" y="3273656"/>
                <a:ext cx="88821" cy="2286510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68597" extrusionOk="0">
                    <a:moveTo>
                      <a:pt x="1748" y="0"/>
                    </a:moveTo>
                    <a:cubicBezTo>
                      <a:pt x="1677" y="0"/>
                      <a:pt x="1599" y="39"/>
                      <a:pt x="1488" y="111"/>
                    </a:cubicBezTo>
                    <a:cubicBezTo>
                      <a:pt x="1131" y="337"/>
                      <a:pt x="941" y="611"/>
                      <a:pt x="917" y="992"/>
                    </a:cubicBezTo>
                    <a:cubicBezTo>
                      <a:pt x="905" y="1302"/>
                      <a:pt x="917" y="1611"/>
                      <a:pt x="893" y="1921"/>
                    </a:cubicBezTo>
                    <a:cubicBezTo>
                      <a:pt x="857" y="2219"/>
                      <a:pt x="655" y="2492"/>
                      <a:pt x="738" y="2838"/>
                    </a:cubicBezTo>
                    <a:cubicBezTo>
                      <a:pt x="822" y="3112"/>
                      <a:pt x="714" y="3445"/>
                      <a:pt x="679" y="3754"/>
                    </a:cubicBezTo>
                    <a:cubicBezTo>
                      <a:pt x="667" y="3909"/>
                      <a:pt x="619" y="4040"/>
                      <a:pt x="595" y="4171"/>
                    </a:cubicBezTo>
                    <a:cubicBezTo>
                      <a:pt x="476" y="4755"/>
                      <a:pt x="298" y="5338"/>
                      <a:pt x="250" y="5910"/>
                    </a:cubicBezTo>
                    <a:cubicBezTo>
                      <a:pt x="191" y="6743"/>
                      <a:pt x="238" y="7576"/>
                      <a:pt x="238" y="8410"/>
                    </a:cubicBezTo>
                    <a:cubicBezTo>
                      <a:pt x="238" y="8517"/>
                      <a:pt x="262" y="8612"/>
                      <a:pt x="262" y="8696"/>
                    </a:cubicBezTo>
                    <a:cubicBezTo>
                      <a:pt x="286" y="9172"/>
                      <a:pt x="298" y="9648"/>
                      <a:pt x="298" y="10124"/>
                    </a:cubicBezTo>
                    <a:cubicBezTo>
                      <a:pt x="298" y="10279"/>
                      <a:pt x="238" y="10434"/>
                      <a:pt x="238" y="10589"/>
                    </a:cubicBezTo>
                    <a:cubicBezTo>
                      <a:pt x="238" y="11363"/>
                      <a:pt x="262" y="12148"/>
                      <a:pt x="321" y="12922"/>
                    </a:cubicBezTo>
                    <a:cubicBezTo>
                      <a:pt x="381" y="13744"/>
                      <a:pt x="345" y="14565"/>
                      <a:pt x="357" y="15375"/>
                    </a:cubicBezTo>
                    <a:cubicBezTo>
                      <a:pt x="357" y="15577"/>
                      <a:pt x="417" y="15780"/>
                      <a:pt x="429" y="15970"/>
                    </a:cubicBezTo>
                    <a:cubicBezTo>
                      <a:pt x="476" y="16423"/>
                      <a:pt x="536" y="16887"/>
                      <a:pt x="548" y="17328"/>
                    </a:cubicBezTo>
                    <a:cubicBezTo>
                      <a:pt x="583" y="18280"/>
                      <a:pt x="560" y="19244"/>
                      <a:pt x="583" y="20197"/>
                    </a:cubicBezTo>
                    <a:cubicBezTo>
                      <a:pt x="583" y="20376"/>
                      <a:pt x="643" y="20578"/>
                      <a:pt x="643" y="20757"/>
                    </a:cubicBezTo>
                    <a:cubicBezTo>
                      <a:pt x="619" y="20947"/>
                      <a:pt x="560" y="21149"/>
                      <a:pt x="560" y="21352"/>
                    </a:cubicBezTo>
                    <a:cubicBezTo>
                      <a:pt x="560" y="23733"/>
                      <a:pt x="548" y="26126"/>
                      <a:pt x="560" y="28508"/>
                    </a:cubicBezTo>
                    <a:cubicBezTo>
                      <a:pt x="560" y="28924"/>
                      <a:pt x="476" y="29341"/>
                      <a:pt x="524" y="29758"/>
                    </a:cubicBezTo>
                    <a:cubicBezTo>
                      <a:pt x="548" y="30008"/>
                      <a:pt x="441" y="30246"/>
                      <a:pt x="441" y="30496"/>
                    </a:cubicBezTo>
                    <a:cubicBezTo>
                      <a:pt x="464" y="30960"/>
                      <a:pt x="524" y="31436"/>
                      <a:pt x="548" y="31901"/>
                    </a:cubicBezTo>
                    <a:cubicBezTo>
                      <a:pt x="560" y="31984"/>
                      <a:pt x="548" y="32067"/>
                      <a:pt x="583" y="32139"/>
                    </a:cubicBezTo>
                    <a:cubicBezTo>
                      <a:pt x="857" y="32746"/>
                      <a:pt x="893" y="33389"/>
                      <a:pt x="893" y="34032"/>
                    </a:cubicBezTo>
                    <a:cubicBezTo>
                      <a:pt x="893" y="34223"/>
                      <a:pt x="941" y="34425"/>
                      <a:pt x="1012" y="34627"/>
                    </a:cubicBezTo>
                    <a:cubicBezTo>
                      <a:pt x="1095" y="34842"/>
                      <a:pt x="1179" y="35044"/>
                      <a:pt x="1060" y="35258"/>
                    </a:cubicBezTo>
                    <a:cubicBezTo>
                      <a:pt x="1012" y="35354"/>
                      <a:pt x="1012" y="35461"/>
                      <a:pt x="1012" y="35544"/>
                    </a:cubicBezTo>
                    <a:cubicBezTo>
                      <a:pt x="1024" y="35842"/>
                      <a:pt x="1036" y="36139"/>
                      <a:pt x="786" y="36389"/>
                    </a:cubicBezTo>
                    <a:cubicBezTo>
                      <a:pt x="714" y="36473"/>
                      <a:pt x="702" y="36568"/>
                      <a:pt x="679" y="36663"/>
                    </a:cubicBezTo>
                    <a:cubicBezTo>
                      <a:pt x="619" y="37068"/>
                      <a:pt x="595" y="37461"/>
                      <a:pt x="548" y="37866"/>
                    </a:cubicBezTo>
                    <a:cubicBezTo>
                      <a:pt x="500" y="38271"/>
                      <a:pt x="619" y="38652"/>
                      <a:pt x="583" y="39068"/>
                    </a:cubicBezTo>
                    <a:cubicBezTo>
                      <a:pt x="488" y="39985"/>
                      <a:pt x="560" y="40890"/>
                      <a:pt x="441" y="41795"/>
                    </a:cubicBezTo>
                    <a:cubicBezTo>
                      <a:pt x="369" y="42319"/>
                      <a:pt x="524" y="42855"/>
                      <a:pt x="226" y="43355"/>
                    </a:cubicBezTo>
                    <a:cubicBezTo>
                      <a:pt x="202" y="43390"/>
                      <a:pt x="202" y="43414"/>
                      <a:pt x="202" y="43450"/>
                    </a:cubicBezTo>
                    <a:cubicBezTo>
                      <a:pt x="167" y="44069"/>
                      <a:pt x="0" y="44700"/>
                      <a:pt x="71" y="45343"/>
                    </a:cubicBezTo>
                    <a:cubicBezTo>
                      <a:pt x="131" y="46010"/>
                      <a:pt x="71" y="46676"/>
                      <a:pt x="179" y="47343"/>
                    </a:cubicBezTo>
                    <a:cubicBezTo>
                      <a:pt x="286" y="48022"/>
                      <a:pt x="262" y="48712"/>
                      <a:pt x="310" y="49403"/>
                    </a:cubicBezTo>
                    <a:cubicBezTo>
                      <a:pt x="321" y="49653"/>
                      <a:pt x="369" y="49891"/>
                      <a:pt x="405" y="50141"/>
                    </a:cubicBezTo>
                    <a:cubicBezTo>
                      <a:pt x="429" y="50427"/>
                      <a:pt x="488" y="50701"/>
                      <a:pt x="500" y="50975"/>
                    </a:cubicBezTo>
                    <a:cubicBezTo>
                      <a:pt x="524" y="51475"/>
                      <a:pt x="500" y="51975"/>
                      <a:pt x="524" y="52487"/>
                    </a:cubicBezTo>
                    <a:cubicBezTo>
                      <a:pt x="524" y="52641"/>
                      <a:pt x="548" y="52820"/>
                      <a:pt x="595" y="52987"/>
                    </a:cubicBezTo>
                    <a:cubicBezTo>
                      <a:pt x="762" y="53642"/>
                      <a:pt x="833" y="54296"/>
                      <a:pt x="798" y="54951"/>
                    </a:cubicBezTo>
                    <a:cubicBezTo>
                      <a:pt x="774" y="55439"/>
                      <a:pt x="726" y="55939"/>
                      <a:pt x="726" y="56428"/>
                    </a:cubicBezTo>
                    <a:cubicBezTo>
                      <a:pt x="726" y="57975"/>
                      <a:pt x="738" y="59535"/>
                      <a:pt x="726" y="61083"/>
                    </a:cubicBezTo>
                    <a:cubicBezTo>
                      <a:pt x="714" y="61535"/>
                      <a:pt x="595" y="61976"/>
                      <a:pt x="536" y="62428"/>
                    </a:cubicBezTo>
                    <a:cubicBezTo>
                      <a:pt x="488" y="62738"/>
                      <a:pt x="429" y="63036"/>
                      <a:pt x="417" y="63345"/>
                    </a:cubicBezTo>
                    <a:cubicBezTo>
                      <a:pt x="405" y="63512"/>
                      <a:pt x="464" y="63690"/>
                      <a:pt x="488" y="63857"/>
                    </a:cubicBezTo>
                    <a:cubicBezTo>
                      <a:pt x="548" y="64250"/>
                      <a:pt x="607" y="64655"/>
                      <a:pt x="679" y="65060"/>
                    </a:cubicBezTo>
                    <a:cubicBezTo>
                      <a:pt x="798" y="65714"/>
                      <a:pt x="976" y="66369"/>
                      <a:pt x="1036" y="67036"/>
                    </a:cubicBezTo>
                    <a:cubicBezTo>
                      <a:pt x="1072" y="67524"/>
                      <a:pt x="1214" y="67989"/>
                      <a:pt x="1381" y="68453"/>
                    </a:cubicBezTo>
                    <a:cubicBezTo>
                      <a:pt x="1426" y="68557"/>
                      <a:pt x="1485" y="68596"/>
                      <a:pt x="1563" y="68596"/>
                    </a:cubicBezTo>
                    <a:cubicBezTo>
                      <a:pt x="1610" y="68596"/>
                      <a:pt x="1664" y="68582"/>
                      <a:pt x="1726" y="68560"/>
                    </a:cubicBezTo>
                    <a:cubicBezTo>
                      <a:pt x="2012" y="68465"/>
                      <a:pt x="2107" y="68286"/>
                      <a:pt x="2203" y="68060"/>
                    </a:cubicBezTo>
                    <a:cubicBezTo>
                      <a:pt x="2465" y="67441"/>
                      <a:pt x="2512" y="66774"/>
                      <a:pt x="2750" y="66131"/>
                    </a:cubicBezTo>
                    <a:cubicBezTo>
                      <a:pt x="2965" y="65595"/>
                      <a:pt x="2977" y="65048"/>
                      <a:pt x="2798" y="64452"/>
                    </a:cubicBezTo>
                    <a:cubicBezTo>
                      <a:pt x="2584" y="63798"/>
                      <a:pt x="2667" y="63083"/>
                      <a:pt x="2810" y="62405"/>
                    </a:cubicBezTo>
                    <a:cubicBezTo>
                      <a:pt x="2941" y="61845"/>
                      <a:pt x="3024" y="61262"/>
                      <a:pt x="3060" y="60702"/>
                    </a:cubicBezTo>
                    <a:cubicBezTo>
                      <a:pt x="3143" y="59773"/>
                      <a:pt x="3096" y="58833"/>
                      <a:pt x="3084" y="57916"/>
                    </a:cubicBezTo>
                    <a:cubicBezTo>
                      <a:pt x="3060" y="57463"/>
                      <a:pt x="2988" y="57035"/>
                      <a:pt x="2977" y="56606"/>
                    </a:cubicBezTo>
                    <a:cubicBezTo>
                      <a:pt x="2965" y="56249"/>
                      <a:pt x="2941" y="55880"/>
                      <a:pt x="2988" y="55523"/>
                    </a:cubicBezTo>
                    <a:cubicBezTo>
                      <a:pt x="3036" y="55166"/>
                      <a:pt x="3310" y="54820"/>
                      <a:pt x="3108" y="54427"/>
                    </a:cubicBezTo>
                    <a:cubicBezTo>
                      <a:pt x="3084" y="54404"/>
                      <a:pt x="3143" y="54344"/>
                      <a:pt x="3155" y="54296"/>
                    </a:cubicBezTo>
                    <a:cubicBezTo>
                      <a:pt x="3203" y="54011"/>
                      <a:pt x="3262" y="53749"/>
                      <a:pt x="3274" y="53463"/>
                    </a:cubicBezTo>
                    <a:cubicBezTo>
                      <a:pt x="3286" y="53261"/>
                      <a:pt x="3203" y="53034"/>
                      <a:pt x="3203" y="52820"/>
                    </a:cubicBezTo>
                    <a:cubicBezTo>
                      <a:pt x="3215" y="52189"/>
                      <a:pt x="3250" y="51546"/>
                      <a:pt x="3310" y="50903"/>
                    </a:cubicBezTo>
                    <a:cubicBezTo>
                      <a:pt x="3334" y="50546"/>
                      <a:pt x="3227" y="50189"/>
                      <a:pt x="3286" y="49832"/>
                    </a:cubicBezTo>
                    <a:cubicBezTo>
                      <a:pt x="3346" y="49534"/>
                      <a:pt x="3358" y="49236"/>
                      <a:pt x="3393" y="48939"/>
                    </a:cubicBezTo>
                    <a:cubicBezTo>
                      <a:pt x="3393" y="48867"/>
                      <a:pt x="3334" y="48796"/>
                      <a:pt x="3322" y="48712"/>
                    </a:cubicBezTo>
                    <a:cubicBezTo>
                      <a:pt x="3155" y="48141"/>
                      <a:pt x="3036" y="47557"/>
                      <a:pt x="3060" y="46962"/>
                    </a:cubicBezTo>
                    <a:cubicBezTo>
                      <a:pt x="3084" y="46653"/>
                      <a:pt x="3084" y="46331"/>
                      <a:pt x="3060" y="46022"/>
                    </a:cubicBezTo>
                    <a:cubicBezTo>
                      <a:pt x="3036" y="45783"/>
                      <a:pt x="3012" y="45533"/>
                      <a:pt x="2929" y="45295"/>
                    </a:cubicBezTo>
                    <a:cubicBezTo>
                      <a:pt x="2834" y="44950"/>
                      <a:pt x="2727" y="44593"/>
                      <a:pt x="2738" y="44236"/>
                    </a:cubicBezTo>
                    <a:cubicBezTo>
                      <a:pt x="2786" y="43509"/>
                      <a:pt x="2810" y="42795"/>
                      <a:pt x="2858" y="42081"/>
                    </a:cubicBezTo>
                    <a:lnTo>
                      <a:pt x="2858" y="42033"/>
                    </a:lnTo>
                    <a:cubicBezTo>
                      <a:pt x="3012" y="41366"/>
                      <a:pt x="3012" y="40676"/>
                      <a:pt x="2858" y="39997"/>
                    </a:cubicBezTo>
                    <a:cubicBezTo>
                      <a:pt x="2846" y="39902"/>
                      <a:pt x="2858" y="39807"/>
                      <a:pt x="2869" y="39711"/>
                    </a:cubicBezTo>
                    <a:cubicBezTo>
                      <a:pt x="2953" y="39283"/>
                      <a:pt x="3167" y="38854"/>
                      <a:pt x="2977" y="38390"/>
                    </a:cubicBezTo>
                    <a:cubicBezTo>
                      <a:pt x="2977" y="38354"/>
                      <a:pt x="2977" y="38330"/>
                      <a:pt x="2988" y="38294"/>
                    </a:cubicBezTo>
                    <a:cubicBezTo>
                      <a:pt x="3203" y="37735"/>
                      <a:pt x="3012" y="37199"/>
                      <a:pt x="2750" y="36675"/>
                    </a:cubicBezTo>
                    <a:cubicBezTo>
                      <a:pt x="2596" y="36318"/>
                      <a:pt x="2512" y="35913"/>
                      <a:pt x="2048" y="35711"/>
                    </a:cubicBezTo>
                    <a:cubicBezTo>
                      <a:pt x="2024" y="35699"/>
                      <a:pt x="2036" y="35604"/>
                      <a:pt x="2036" y="35544"/>
                    </a:cubicBezTo>
                    <a:cubicBezTo>
                      <a:pt x="2024" y="35354"/>
                      <a:pt x="2250" y="35187"/>
                      <a:pt x="2096" y="34961"/>
                    </a:cubicBezTo>
                    <a:cubicBezTo>
                      <a:pt x="1929" y="34746"/>
                      <a:pt x="1976" y="34484"/>
                      <a:pt x="2084" y="34246"/>
                    </a:cubicBezTo>
                    <a:cubicBezTo>
                      <a:pt x="2131" y="34151"/>
                      <a:pt x="2191" y="34008"/>
                      <a:pt x="2167" y="33889"/>
                    </a:cubicBezTo>
                    <a:cubicBezTo>
                      <a:pt x="2155" y="33544"/>
                      <a:pt x="2298" y="33199"/>
                      <a:pt x="2429" y="32853"/>
                    </a:cubicBezTo>
                    <a:cubicBezTo>
                      <a:pt x="2488" y="32722"/>
                      <a:pt x="2607" y="32603"/>
                      <a:pt x="2631" y="32460"/>
                    </a:cubicBezTo>
                    <a:cubicBezTo>
                      <a:pt x="2727" y="32079"/>
                      <a:pt x="2917" y="31722"/>
                      <a:pt x="2798" y="31294"/>
                    </a:cubicBezTo>
                    <a:cubicBezTo>
                      <a:pt x="2727" y="31008"/>
                      <a:pt x="2858" y="30663"/>
                      <a:pt x="2858" y="30353"/>
                    </a:cubicBezTo>
                    <a:cubicBezTo>
                      <a:pt x="2858" y="30115"/>
                      <a:pt x="2834" y="29889"/>
                      <a:pt x="2798" y="29651"/>
                    </a:cubicBezTo>
                    <a:cubicBezTo>
                      <a:pt x="2786" y="29579"/>
                      <a:pt x="2750" y="29508"/>
                      <a:pt x="2762" y="29424"/>
                    </a:cubicBezTo>
                    <a:cubicBezTo>
                      <a:pt x="2917" y="28758"/>
                      <a:pt x="2988" y="28079"/>
                      <a:pt x="2988" y="27388"/>
                    </a:cubicBezTo>
                    <a:cubicBezTo>
                      <a:pt x="2988" y="27317"/>
                      <a:pt x="3036" y="27245"/>
                      <a:pt x="3036" y="27162"/>
                    </a:cubicBezTo>
                    <a:cubicBezTo>
                      <a:pt x="3048" y="26722"/>
                      <a:pt x="3048" y="26293"/>
                      <a:pt x="3060" y="25852"/>
                    </a:cubicBezTo>
                    <a:cubicBezTo>
                      <a:pt x="3060" y="25579"/>
                      <a:pt x="2941" y="25305"/>
                      <a:pt x="3060" y="25007"/>
                    </a:cubicBezTo>
                    <a:cubicBezTo>
                      <a:pt x="3119" y="24876"/>
                      <a:pt x="3084" y="24698"/>
                      <a:pt x="3060" y="24555"/>
                    </a:cubicBezTo>
                    <a:cubicBezTo>
                      <a:pt x="3048" y="24436"/>
                      <a:pt x="3000" y="24328"/>
                      <a:pt x="3000" y="24221"/>
                    </a:cubicBezTo>
                    <a:cubicBezTo>
                      <a:pt x="2988" y="23102"/>
                      <a:pt x="2917" y="21971"/>
                      <a:pt x="3203" y="20864"/>
                    </a:cubicBezTo>
                    <a:cubicBezTo>
                      <a:pt x="3298" y="20459"/>
                      <a:pt x="3084" y="20042"/>
                      <a:pt x="3167" y="19614"/>
                    </a:cubicBezTo>
                    <a:cubicBezTo>
                      <a:pt x="3239" y="19221"/>
                      <a:pt x="3119" y="18816"/>
                      <a:pt x="3096" y="18423"/>
                    </a:cubicBezTo>
                    <a:cubicBezTo>
                      <a:pt x="3096" y="18280"/>
                      <a:pt x="3096" y="18137"/>
                      <a:pt x="3084" y="18006"/>
                    </a:cubicBezTo>
                    <a:cubicBezTo>
                      <a:pt x="3024" y="17447"/>
                      <a:pt x="2929" y="16887"/>
                      <a:pt x="2881" y="16339"/>
                    </a:cubicBezTo>
                    <a:cubicBezTo>
                      <a:pt x="2869" y="16113"/>
                      <a:pt x="2965" y="15887"/>
                      <a:pt x="2977" y="15649"/>
                    </a:cubicBezTo>
                    <a:cubicBezTo>
                      <a:pt x="2988" y="15149"/>
                      <a:pt x="2977" y="14625"/>
                      <a:pt x="2988" y="14101"/>
                    </a:cubicBezTo>
                    <a:cubicBezTo>
                      <a:pt x="3000" y="13577"/>
                      <a:pt x="2738" y="13101"/>
                      <a:pt x="2727" y="12589"/>
                    </a:cubicBezTo>
                    <a:cubicBezTo>
                      <a:pt x="2727" y="12232"/>
                      <a:pt x="2679" y="11875"/>
                      <a:pt x="2643" y="11517"/>
                    </a:cubicBezTo>
                    <a:cubicBezTo>
                      <a:pt x="2619" y="11160"/>
                      <a:pt x="2548" y="10803"/>
                      <a:pt x="2548" y="10446"/>
                    </a:cubicBezTo>
                    <a:cubicBezTo>
                      <a:pt x="2560" y="9827"/>
                      <a:pt x="2631" y="9219"/>
                      <a:pt x="2643" y="8612"/>
                    </a:cubicBezTo>
                    <a:cubicBezTo>
                      <a:pt x="2679" y="7910"/>
                      <a:pt x="2667" y="7195"/>
                      <a:pt x="2667" y="6493"/>
                    </a:cubicBezTo>
                    <a:cubicBezTo>
                      <a:pt x="2667" y="6362"/>
                      <a:pt x="2667" y="6219"/>
                      <a:pt x="2703" y="6076"/>
                    </a:cubicBezTo>
                    <a:cubicBezTo>
                      <a:pt x="2846" y="5659"/>
                      <a:pt x="2917" y="5267"/>
                      <a:pt x="2881" y="4826"/>
                    </a:cubicBezTo>
                    <a:cubicBezTo>
                      <a:pt x="2869" y="4564"/>
                      <a:pt x="2881" y="4290"/>
                      <a:pt x="2881" y="4028"/>
                    </a:cubicBezTo>
                    <a:cubicBezTo>
                      <a:pt x="2869" y="3433"/>
                      <a:pt x="2917" y="2838"/>
                      <a:pt x="2869" y="2195"/>
                    </a:cubicBezTo>
                    <a:cubicBezTo>
                      <a:pt x="2810" y="1885"/>
                      <a:pt x="2762" y="1588"/>
                      <a:pt x="2584" y="1302"/>
                    </a:cubicBezTo>
                    <a:cubicBezTo>
                      <a:pt x="2548" y="1230"/>
                      <a:pt x="2548" y="1147"/>
                      <a:pt x="2512" y="1076"/>
                    </a:cubicBezTo>
                    <a:cubicBezTo>
                      <a:pt x="2381" y="766"/>
                      <a:pt x="2274" y="421"/>
                      <a:pt x="2012" y="159"/>
                    </a:cubicBezTo>
                    <a:cubicBezTo>
                      <a:pt x="1904" y="51"/>
                      <a:pt x="1830" y="0"/>
                      <a:pt x="1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2" name="Google Shape;692;p54"/>
              <p:cNvGrpSpPr/>
              <p:nvPr/>
            </p:nvGrpSpPr>
            <p:grpSpPr>
              <a:xfrm rot="10800000">
                <a:off x="7085928" y="482888"/>
                <a:ext cx="91624" cy="3989415"/>
                <a:chOff x="-620120" y="1556776"/>
                <a:chExt cx="87519" cy="1202174"/>
              </a:xfrm>
            </p:grpSpPr>
            <p:sp>
              <p:nvSpPr>
                <p:cNvPr id="693" name="Google Shape;693;p54"/>
                <p:cNvSpPr/>
                <p:nvPr/>
              </p:nvSpPr>
              <p:spPr>
                <a:xfrm>
                  <a:off x="-620120" y="1886775"/>
                  <a:ext cx="79200" cy="53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" h="21527" extrusionOk="0">
                      <a:moveTo>
                        <a:pt x="1857" y="1"/>
                      </a:moveTo>
                      <a:cubicBezTo>
                        <a:pt x="1534" y="1"/>
                        <a:pt x="1209" y="185"/>
                        <a:pt x="1107" y="496"/>
                      </a:cubicBezTo>
                      <a:cubicBezTo>
                        <a:pt x="953" y="901"/>
                        <a:pt x="774" y="1306"/>
                        <a:pt x="691" y="1723"/>
                      </a:cubicBezTo>
                      <a:cubicBezTo>
                        <a:pt x="572" y="2223"/>
                        <a:pt x="512" y="2747"/>
                        <a:pt x="453" y="3271"/>
                      </a:cubicBezTo>
                      <a:cubicBezTo>
                        <a:pt x="405" y="3616"/>
                        <a:pt x="393" y="3937"/>
                        <a:pt x="393" y="4283"/>
                      </a:cubicBezTo>
                      <a:cubicBezTo>
                        <a:pt x="417" y="5187"/>
                        <a:pt x="453" y="6104"/>
                        <a:pt x="476" y="7021"/>
                      </a:cubicBezTo>
                      <a:cubicBezTo>
                        <a:pt x="488" y="7342"/>
                        <a:pt x="488" y="7688"/>
                        <a:pt x="488" y="8021"/>
                      </a:cubicBezTo>
                      <a:cubicBezTo>
                        <a:pt x="488" y="8271"/>
                        <a:pt x="476" y="8533"/>
                        <a:pt x="488" y="8795"/>
                      </a:cubicBezTo>
                      <a:cubicBezTo>
                        <a:pt x="536" y="9569"/>
                        <a:pt x="488" y="10355"/>
                        <a:pt x="715" y="11117"/>
                      </a:cubicBezTo>
                      <a:cubicBezTo>
                        <a:pt x="762" y="11260"/>
                        <a:pt x="691" y="11438"/>
                        <a:pt x="667" y="11605"/>
                      </a:cubicBezTo>
                      <a:cubicBezTo>
                        <a:pt x="655" y="11795"/>
                        <a:pt x="655" y="12010"/>
                        <a:pt x="631" y="12212"/>
                      </a:cubicBezTo>
                      <a:cubicBezTo>
                        <a:pt x="572" y="12641"/>
                        <a:pt x="488" y="13093"/>
                        <a:pt x="417" y="13522"/>
                      </a:cubicBezTo>
                      <a:cubicBezTo>
                        <a:pt x="357" y="13855"/>
                        <a:pt x="274" y="14177"/>
                        <a:pt x="226" y="14510"/>
                      </a:cubicBezTo>
                      <a:cubicBezTo>
                        <a:pt x="167" y="14986"/>
                        <a:pt x="131" y="15474"/>
                        <a:pt x="84" y="15951"/>
                      </a:cubicBezTo>
                      <a:cubicBezTo>
                        <a:pt x="72" y="16177"/>
                        <a:pt x="48" y="16391"/>
                        <a:pt x="48" y="16617"/>
                      </a:cubicBezTo>
                      <a:cubicBezTo>
                        <a:pt x="48" y="17046"/>
                        <a:pt x="0" y="17487"/>
                        <a:pt x="48" y="17915"/>
                      </a:cubicBezTo>
                      <a:cubicBezTo>
                        <a:pt x="119" y="18689"/>
                        <a:pt x="226" y="19463"/>
                        <a:pt x="369" y="20237"/>
                      </a:cubicBezTo>
                      <a:cubicBezTo>
                        <a:pt x="429" y="20535"/>
                        <a:pt x="667" y="20820"/>
                        <a:pt x="846" y="21082"/>
                      </a:cubicBezTo>
                      <a:cubicBezTo>
                        <a:pt x="1054" y="21390"/>
                        <a:pt x="1318" y="21526"/>
                        <a:pt x="1663" y="21526"/>
                      </a:cubicBezTo>
                      <a:cubicBezTo>
                        <a:pt x="1771" y="21526"/>
                        <a:pt x="1887" y="21513"/>
                        <a:pt x="2012" y="21487"/>
                      </a:cubicBezTo>
                      <a:cubicBezTo>
                        <a:pt x="2524" y="21380"/>
                        <a:pt x="2667" y="21023"/>
                        <a:pt x="2798" y="20654"/>
                      </a:cubicBezTo>
                      <a:cubicBezTo>
                        <a:pt x="3120" y="19713"/>
                        <a:pt x="3024" y="18737"/>
                        <a:pt x="3108" y="17760"/>
                      </a:cubicBezTo>
                      <a:cubicBezTo>
                        <a:pt x="3167" y="17213"/>
                        <a:pt x="3108" y="16653"/>
                        <a:pt x="3084" y="16094"/>
                      </a:cubicBezTo>
                      <a:cubicBezTo>
                        <a:pt x="3048" y="15355"/>
                        <a:pt x="3001" y="14605"/>
                        <a:pt x="2941" y="13867"/>
                      </a:cubicBezTo>
                      <a:cubicBezTo>
                        <a:pt x="2929" y="13700"/>
                        <a:pt x="2858" y="13462"/>
                        <a:pt x="2739" y="13415"/>
                      </a:cubicBezTo>
                      <a:cubicBezTo>
                        <a:pt x="2429" y="13272"/>
                        <a:pt x="2441" y="13046"/>
                        <a:pt x="2441" y="12807"/>
                      </a:cubicBezTo>
                      <a:cubicBezTo>
                        <a:pt x="2453" y="11272"/>
                        <a:pt x="2393" y="9748"/>
                        <a:pt x="2489" y="8224"/>
                      </a:cubicBezTo>
                      <a:cubicBezTo>
                        <a:pt x="2560" y="7045"/>
                        <a:pt x="2524" y="5878"/>
                        <a:pt x="2453" y="4699"/>
                      </a:cubicBezTo>
                      <a:cubicBezTo>
                        <a:pt x="2381" y="3402"/>
                        <a:pt x="2441" y="2104"/>
                        <a:pt x="2441" y="854"/>
                      </a:cubicBezTo>
                      <a:cubicBezTo>
                        <a:pt x="2453" y="699"/>
                        <a:pt x="2500" y="556"/>
                        <a:pt x="2441" y="461"/>
                      </a:cubicBezTo>
                      <a:cubicBezTo>
                        <a:pt x="2441" y="354"/>
                        <a:pt x="2417" y="223"/>
                        <a:pt x="2334" y="163"/>
                      </a:cubicBezTo>
                      <a:cubicBezTo>
                        <a:pt x="2198" y="52"/>
                        <a:pt x="2028" y="1"/>
                        <a:pt x="185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54"/>
                <p:cNvSpPr/>
                <p:nvPr/>
              </p:nvSpPr>
              <p:spPr>
                <a:xfrm>
                  <a:off x="-619820" y="2452325"/>
                  <a:ext cx="81575" cy="30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12265" extrusionOk="0">
                      <a:moveTo>
                        <a:pt x="1820" y="1"/>
                      </a:moveTo>
                      <a:cubicBezTo>
                        <a:pt x="1416" y="1"/>
                        <a:pt x="1115" y="186"/>
                        <a:pt x="976" y="591"/>
                      </a:cubicBezTo>
                      <a:cubicBezTo>
                        <a:pt x="774" y="1115"/>
                        <a:pt x="572" y="1627"/>
                        <a:pt x="691" y="2223"/>
                      </a:cubicBezTo>
                      <a:cubicBezTo>
                        <a:pt x="762" y="2556"/>
                        <a:pt x="703" y="2901"/>
                        <a:pt x="655" y="3223"/>
                      </a:cubicBezTo>
                      <a:cubicBezTo>
                        <a:pt x="619" y="3532"/>
                        <a:pt x="512" y="3830"/>
                        <a:pt x="464" y="4151"/>
                      </a:cubicBezTo>
                      <a:cubicBezTo>
                        <a:pt x="417" y="4485"/>
                        <a:pt x="417" y="4830"/>
                        <a:pt x="381" y="5163"/>
                      </a:cubicBezTo>
                      <a:cubicBezTo>
                        <a:pt x="262" y="6116"/>
                        <a:pt x="155" y="7080"/>
                        <a:pt x="36" y="8045"/>
                      </a:cubicBezTo>
                      <a:cubicBezTo>
                        <a:pt x="48" y="8045"/>
                        <a:pt x="71" y="8045"/>
                        <a:pt x="72" y="8033"/>
                      </a:cubicBezTo>
                      <a:lnTo>
                        <a:pt x="72" y="8033"/>
                      </a:lnTo>
                      <a:cubicBezTo>
                        <a:pt x="72" y="8116"/>
                        <a:pt x="60" y="8223"/>
                        <a:pt x="60" y="8307"/>
                      </a:cubicBezTo>
                      <a:cubicBezTo>
                        <a:pt x="48" y="9069"/>
                        <a:pt x="0" y="9819"/>
                        <a:pt x="0" y="10557"/>
                      </a:cubicBezTo>
                      <a:cubicBezTo>
                        <a:pt x="0" y="11117"/>
                        <a:pt x="167" y="11605"/>
                        <a:pt x="869" y="11771"/>
                      </a:cubicBezTo>
                      <a:cubicBezTo>
                        <a:pt x="1012" y="11807"/>
                        <a:pt x="1143" y="11926"/>
                        <a:pt x="1262" y="12021"/>
                      </a:cubicBezTo>
                      <a:cubicBezTo>
                        <a:pt x="1486" y="12185"/>
                        <a:pt x="1693" y="12265"/>
                        <a:pt x="1888" y="12265"/>
                      </a:cubicBezTo>
                      <a:cubicBezTo>
                        <a:pt x="2147" y="12265"/>
                        <a:pt x="2383" y="12122"/>
                        <a:pt x="2608" y="11843"/>
                      </a:cubicBezTo>
                      <a:cubicBezTo>
                        <a:pt x="3203" y="11069"/>
                        <a:pt x="3262" y="10224"/>
                        <a:pt x="3108" y="9331"/>
                      </a:cubicBezTo>
                      <a:cubicBezTo>
                        <a:pt x="3012" y="8747"/>
                        <a:pt x="2977" y="8152"/>
                        <a:pt x="2953" y="7557"/>
                      </a:cubicBezTo>
                      <a:cubicBezTo>
                        <a:pt x="2941" y="6961"/>
                        <a:pt x="2965" y="6366"/>
                        <a:pt x="2941" y="5771"/>
                      </a:cubicBezTo>
                      <a:cubicBezTo>
                        <a:pt x="2893" y="4782"/>
                        <a:pt x="2846" y="3794"/>
                        <a:pt x="2774" y="2806"/>
                      </a:cubicBezTo>
                      <a:cubicBezTo>
                        <a:pt x="2727" y="2044"/>
                        <a:pt x="2643" y="1270"/>
                        <a:pt x="2572" y="520"/>
                      </a:cubicBezTo>
                      <a:cubicBezTo>
                        <a:pt x="2548" y="163"/>
                        <a:pt x="2310" y="44"/>
                        <a:pt x="1965" y="8"/>
                      </a:cubicBezTo>
                      <a:cubicBezTo>
                        <a:pt x="1915" y="3"/>
                        <a:pt x="1867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54"/>
                <p:cNvSpPr/>
                <p:nvPr/>
              </p:nvSpPr>
              <p:spPr>
                <a:xfrm>
                  <a:off x="-607318" y="1556776"/>
                  <a:ext cx="74718" cy="21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6728" extrusionOk="0">
                      <a:moveTo>
                        <a:pt x="1268" y="1"/>
                      </a:moveTo>
                      <a:cubicBezTo>
                        <a:pt x="951" y="1"/>
                        <a:pt x="609" y="257"/>
                        <a:pt x="429" y="607"/>
                      </a:cubicBezTo>
                      <a:cubicBezTo>
                        <a:pt x="83" y="1274"/>
                        <a:pt x="0" y="2000"/>
                        <a:pt x="24" y="2739"/>
                      </a:cubicBezTo>
                      <a:cubicBezTo>
                        <a:pt x="72" y="3727"/>
                        <a:pt x="95" y="4715"/>
                        <a:pt x="131" y="5703"/>
                      </a:cubicBezTo>
                      <a:cubicBezTo>
                        <a:pt x="143" y="6108"/>
                        <a:pt x="441" y="6727"/>
                        <a:pt x="869" y="6727"/>
                      </a:cubicBezTo>
                      <a:cubicBezTo>
                        <a:pt x="1274" y="6727"/>
                        <a:pt x="1727" y="6715"/>
                        <a:pt x="2048" y="6549"/>
                      </a:cubicBezTo>
                      <a:cubicBezTo>
                        <a:pt x="2286" y="6429"/>
                        <a:pt x="2453" y="6060"/>
                        <a:pt x="2524" y="5763"/>
                      </a:cubicBezTo>
                      <a:cubicBezTo>
                        <a:pt x="2631" y="5334"/>
                        <a:pt x="2596" y="4882"/>
                        <a:pt x="2655" y="4441"/>
                      </a:cubicBezTo>
                      <a:cubicBezTo>
                        <a:pt x="2691" y="4215"/>
                        <a:pt x="2798" y="4001"/>
                        <a:pt x="2822" y="3786"/>
                      </a:cubicBezTo>
                      <a:cubicBezTo>
                        <a:pt x="2989" y="2667"/>
                        <a:pt x="2477" y="1655"/>
                        <a:pt x="2310" y="488"/>
                      </a:cubicBezTo>
                      <a:cubicBezTo>
                        <a:pt x="2215" y="667"/>
                        <a:pt x="2167" y="762"/>
                        <a:pt x="2108" y="881"/>
                      </a:cubicBezTo>
                      <a:cubicBezTo>
                        <a:pt x="2048" y="810"/>
                        <a:pt x="1977" y="762"/>
                        <a:pt x="2000" y="762"/>
                      </a:cubicBezTo>
                      <a:cubicBezTo>
                        <a:pt x="1988" y="369"/>
                        <a:pt x="1774" y="107"/>
                        <a:pt x="1381" y="12"/>
                      </a:cubicBezTo>
                      <a:cubicBezTo>
                        <a:pt x="1344" y="4"/>
                        <a:pt x="1307" y="1"/>
                        <a:pt x="12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54"/>
                <p:cNvSpPr/>
                <p:nvPr/>
              </p:nvSpPr>
              <p:spPr>
                <a:xfrm>
                  <a:off x="-600770" y="1794875"/>
                  <a:ext cx="50625" cy="5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2154" extrusionOk="0">
                      <a:moveTo>
                        <a:pt x="1133" y="0"/>
                      </a:moveTo>
                      <a:cubicBezTo>
                        <a:pt x="1007" y="0"/>
                        <a:pt x="876" y="51"/>
                        <a:pt x="750" y="148"/>
                      </a:cubicBezTo>
                      <a:cubicBezTo>
                        <a:pt x="345" y="446"/>
                        <a:pt x="72" y="803"/>
                        <a:pt x="95" y="1339"/>
                      </a:cubicBezTo>
                      <a:cubicBezTo>
                        <a:pt x="0" y="1672"/>
                        <a:pt x="238" y="1910"/>
                        <a:pt x="548" y="2089"/>
                      </a:cubicBezTo>
                      <a:cubicBezTo>
                        <a:pt x="632" y="2134"/>
                        <a:pt x="714" y="2153"/>
                        <a:pt x="794" y="2153"/>
                      </a:cubicBezTo>
                      <a:cubicBezTo>
                        <a:pt x="1005" y="2153"/>
                        <a:pt x="1199" y="2019"/>
                        <a:pt x="1381" y="1898"/>
                      </a:cubicBezTo>
                      <a:cubicBezTo>
                        <a:pt x="1941" y="1553"/>
                        <a:pt x="2024" y="755"/>
                        <a:pt x="1512" y="184"/>
                      </a:cubicBezTo>
                      <a:cubicBezTo>
                        <a:pt x="1401" y="60"/>
                        <a:pt x="1270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7" name="Google Shape;697;p54"/>
              <p:cNvSpPr/>
              <p:nvPr/>
            </p:nvSpPr>
            <p:spPr>
              <a:xfrm rot="10800000">
                <a:off x="1657398" y="483089"/>
                <a:ext cx="87852" cy="4007083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8476" extrusionOk="0">
                    <a:moveTo>
                      <a:pt x="2227" y="0"/>
                    </a:moveTo>
                    <a:cubicBezTo>
                      <a:pt x="1965" y="310"/>
                      <a:pt x="1798" y="691"/>
                      <a:pt x="1429" y="929"/>
                    </a:cubicBezTo>
                    <a:cubicBezTo>
                      <a:pt x="941" y="1191"/>
                      <a:pt x="774" y="1477"/>
                      <a:pt x="762" y="1858"/>
                    </a:cubicBezTo>
                    <a:cubicBezTo>
                      <a:pt x="739" y="2370"/>
                      <a:pt x="786" y="2870"/>
                      <a:pt x="655" y="3370"/>
                    </a:cubicBezTo>
                    <a:cubicBezTo>
                      <a:pt x="310" y="4632"/>
                      <a:pt x="48" y="5894"/>
                      <a:pt x="131" y="7192"/>
                    </a:cubicBezTo>
                    <a:cubicBezTo>
                      <a:pt x="143" y="7394"/>
                      <a:pt x="131" y="7608"/>
                      <a:pt x="191" y="7811"/>
                    </a:cubicBezTo>
                    <a:cubicBezTo>
                      <a:pt x="405" y="8668"/>
                      <a:pt x="798" y="9502"/>
                      <a:pt x="322" y="10359"/>
                    </a:cubicBezTo>
                    <a:cubicBezTo>
                      <a:pt x="262" y="10466"/>
                      <a:pt x="310" y="10597"/>
                      <a:pt x="298" y="10716"/>
                    </a:cubicBezTo>
                    <a:lnTo>
                      <a:pt x="167" y="12633"/>
                    </a:lnTo>
                    <a:cubicBezTo>
                      <a:pt x="131" y="12931"/>
                      <a:pt x="84" y="13216"/>
                      <a:pt x="84" y="13514"/>
                    </a:cubicBezTo>
                    <a:cubicBezTo>
                      <a:pt x="108" y="14574"/>
                      <a:pt x="143" y="15633"/>
                      <a:pt x="143" y="16681"/>
                    </a:cubicBezTo>
                    <a:cubicBezTo>
                      <a:pt x="143" y="17372"/>
                      <a:pt x="0" y="18074"/>
                      <a:pt x="24" y="18753"/>
                    </a:cubicBezTo>
                    <a:cubicBezTo>
                      <a:pt x="60" y="19717"/>
                      <a:pt x="191" y="20693"/>
                      <a:pt x="262" y="21658"/>
                    </a:cubicBezTo>
                    <a:cubicBezTo>
                      <a:pt x="298" y="21967"/>
                      <a:pt x="298" y="22277"/>
                      <a:pt x="250" y="22598"/>
                    </a:cubicBezTo>
                    <a:cubicBezTo>
                      <a:pt x="48" y="23920"/>
                      <a:pt x="239" y="25242"/>
                      <a:pt x="584" y="26563"/>
                    </a:cubicBezTo>
                    <a:cubicBezTo>
                      <a:pt x="762" y="27266"/>
                      <a:pt x="846" y="27980"/>
                      <a:pt x="953" y="28682"/>
                    </a:cubicBezTo>
                    <a:cubicBezTo>
                      <a:pt x="1001" y="28968"/>
                      <a:pt x="1012" y="29266"/>
                      <a:pt x="1012" y="29564"/>
                    </a:cubicBezTo>
                    <a:cubicBezTo>
                      <a:pt x="1024" y="30016"/>
                      <a:pt x="1036" y="30492"/>
                      <a:pt x="1012" y="30957"/>
                    </a:cubicBezTo>
                    <a:cubicBezTo>
                      <a:pt x="941" y="32064"/>
                      <a:pt x="643" y="33135"/>
                      <a:pt x="774" y="34231"/>
                    </a:cubicBezTo>
                    <a:cubicBezTo>
                      <a:pt x="822" y="34636"/>
                      <a:pt x="858" y="35017"/>
                      <a:pt x="881" y="35421"/>
                    </a:cubicBezTo>
                    <a:cubicBezTo>
                      <a:pt x="905" y="36052"/>
                      <a:pt x="881" y="36660"/>
                      <a:pt x="941" y="37279"/>
                    </a:cubicBezTo>
                    <a:cubicBezTo>
                      <a:pt x="965" y="37576"/>
                      <a:pt x="1072" y="37862"/>
                      <a:pt x="1203" y="38148"/>
                    </a:cubicBezTo>
                    <a:cubicBezTo>
                      <a:pt x="1292" y="38342"/>
                      <a:pt x="1441" y="38448"/>
                      <a:pt x="1643" y="38448"/>
                    </a:cubicBezTo>
                    <a:cubicBezTo>
                      <a:pt x="1738" y="38448"/>
                      <a:pt x="1846" y="38424"/>
                      <a:pt x="1965" y="38374"/>
                    </a:cubicBezTo>
                    <a:cubicBezTo>
                      <a:pt x="2023" y="38347"/>
                      <a:pt x="2066" y="38337"/>
                      <a:pt x="2100" y="38337"/>
                    </a:cubicBezTo>
                    <a:cubicBezTo>
                      <a:pt x="2222" y="38337"/>
                      <a:pt x="2215" y="38475"/>
                      <a:pt x="2311" y="38475"/>
                    </a:cubicBezTo>
                    <a:cubicBezTo>
                      <a:pt x="2330" y="38475"/>
                      <a:pt x="2353" y="38470"/>
                      <a:pt x="2382" y="38457"/>
                    </a:cubicBezTo>
                    <a:cubicBezTo>
                      <a:pt x="2405" y="38434"/>
                      <a:pt x="2465" y="38386"/>
                      <a:pt x="2489" y="38338"/>
                    </a:cubicBezTo>
                    <a:cubicBezTo>
                      <a:pt x="2632" y="37636"/>
                      <a:pt x="2882" y="36945"/>
                      <a:pt x="2846" y="36231"/>
                    </a:cubicBezTo>
                    <a:cubicBezTo>
                      <a:pt x="2810" y="35695"/>
                      <a:pt x="2858" y="35159"/>
                      <a:pt x="2858" y="34624"/>
                    </a:cubicBezTo>
                    <a:cubicBezTo>
                      <a:pt x="2870" y="33969"/>
                      <a:pt x="2858" y="33290"/>
                      <a:pt x="2882" y="32635"/>
                    </a:cubicBezTo>
                    <a:cubicBezTo>
                      <a:pt x="2929" y="31469"/>
                      <a:pt x="2989" y="30290"/>
                      <a:pt x="3048" y="29111"/>
                    </a:cubicBezTo>
                    <a:cubicBezTo>
                      <a:pt x="3084" y="28682"/>
                      <a:pt x="3156" y="28254"/>
                      <a:pt x="3167" y="27813"/>
                    </a:cubicBezTo>
                    <a:cubicBezTo>
                      <a:pt x="3203" y="27301"/>
                      <a:pt x="3167" y="26777"/>
                      <a:pt x="3203" y="26254"/>
                    </a:cubicBezTo>
                    <a:cubicBezTo>
                      <a:pt x="3227" y="25825"/>
                      <a:pt x="3322" y="25396"/>
                      <a:pt x="3298" y="24956"/>
                    </a:cubicBezTo>
                    <a:cubicBezTo>
                      <a:pt x="3287" y="24420"/>
                      <a:pt x="3167" y="23884"/>
                      <a:pt x="3167" y="23348"/>
                    </a:cubicBezTo>
                    <a:cubicBezTo>
                      <a:pt x="3156" y="22015"/>
                      <a:pt x="3215" y="20693"/>
                      <a:pt x="3036" y="19348"/>
                    </a:cubicBezTo>
                    <a:cubicBezTo>
                      <a:pt x="2882" y="18253"/>
                      <a:pt x="2929" y="17133"/>
                      <a:pt x="2882" y="16026"/>
                    </a:cubicBezTo>
                    <a:cubicBezTo>
                      <a:pt x="2822" y="14586"/>
                      <a:pt x="2763" y="13133"/>
                      <a:pt x="2703" y="11668"/>
                    </a:cubicBezTo>
                    <a:cubicBezTo>
                      <a:pt x="2703" y="11478"/>
                      <a:pt x="2644" y="11299"/>
                      <a:pt x="2608" y="11109"/>
                    </a:cubicBezTo>
                    <a:cubicBezTo>
                      <a:pt x="2382" y="10192"/>
                      <a:pt x="2358" y="9323"/>
                      <a:pt x="2560" y="8406"/>
                    </a:cubicBezTo>
                    <a:cubicBezTo>
                      <a:pt x="2739" y="7561"/>
                      <a:pt x="2798" y="6704"/>
                      <a:pt x="2810" y="5834"/>
                    </a:cubicBezTo>
                    <a:cubicBezTo>
                      <a:pt x="2822" y="4811"/>
                      <a:pt x="2739" y="3798"/>
                      <a:pt x="2691" y="2775"/>
                    </a:cubicBezTo>
                    <a:cubicBezTo>
                      <a:pt x="2679" y="2441"/>
                      <a:pt x="2655" y="2120"/>
                      <a:pt x="2620" y="1786"/>
                    </a:cubicBezTo>
                    <a:cubicBezTo>
                      <a:pt x="2560" y="1346"/>
                      <a:pt x="2453" y="893"/>
                      <a:pt x="2382" y="453"/>
                    </a:cubicBezTo>
                    <a:cubicBezTo>
                      <a:pt x="2346" y="286"/>
                      <a:pt x="2394" y="108"/>
                      <a:pt x="2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 rot="5400000">
                <a:off x="4245067" y="281727"/>
                <a:ext cx="63873" cy="76098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2265" extrusionOk="0">
                    <a:moveTo>
                      <a:pt x="1820" y="1"/>
                    </a:moveTo>
                    <a:cubicBezTo>
                      <a:pt x="1416" y="1"/>
                      <a:pt x="1115" y="186"/>
                      <a:pt x="976" y="591"/>
                    </a:cubicBezTo>
                    <a:cubicBezTo>
                      <a:pt x="774" y="1115"/>
                      <a:pt x="572" y="1627"/>
                      <a:pt x="691" y="2223"/>
                    </a:cubicBezTo>
                    <a:cubicBezTo>
                      <a:pt x="762" y="2556"/>
                      <a:pt x="703" y="2901"/>
                      <a:pt x="655" y="3223"/>
                    </a:cubicBezTo>
                    <a:cubicBezTo>
                      <a:pt x="619" y="3532"/>
                      <a:pt x="512" y="3830"/>
                      <a:pt x="464" y="4151"/>
                    </a:cubicBezTo>
                    <a:cubicBezTo>
                      <a:pt x="417" y="4485"/>
                      <a:pt x="417" y="4830"/>
                      <a:pt x="381" y="5163"/>
                    </a:cubicBezTo>
                    <a:cubicBezTo>
                      <a:pt x="262" y="6116"/>
                      <a:pt x="155" y="7080"/>
                      <a:pt x="36" y="8045"/>
                    </a:cubicBezTo>
                    <a:cubicBezTo>
                      <a:pt x="48" y="8045"/>
                      <a:pt x="71" y="8045"/>
                      <a:pt x="72" y="8033"/>
                    </a:cubicBezTo>
                    <a:lnTo>
                      <a:pt x="72" y="8033"/>
                    </a:lnTo>
                    <a:cubicBezTo>
                      <a:pt x="72" y="8116"/>
                      <a:pt x="60" y="8223"/>
                      <a:pt x="60" y="8307"/>
                    </a:cubicBezTo>
                    <a:cubicBezTo>
                      <a:pt x="48" y="9069"/>
                      <a:pt x="0" y="9819"/>
                      <a:pt x="0" y="10557"/>
                    </a:cubicBezTo>
                    <a:cubicBezTo>
                      <a:pt x="0" y="11117"/>
                      <a:pt x="167" y="11605"/>
                      <a:pt x="869" y="11771"/>
                    </a:cubicBezTo>
                    <a:cubicBezTo>
                      <a:pt x="1012" y="11807"/>
                      <a:pt x="1143" y="11926"/>
                      <a:pt x="1262" y="12021"/>
                    </a:cubicBezTo>
                    <a:cubicBezTo>
                      <a:pt x="1486" y="12185"/>
                      <a:pt x="1693" y="12265"/>
                      <a:pt x="1888" y="12265"/>
                    </a:cubicBezTo>
                    <a:cubicBezTo>
                      <a:pt x="2147" y="12265"/>
                      <a:pt x="2383" y="12122"/>
                      <a:pt x="2608" y="11843"/>
                    </a:cubicBezTo>
                    <a:cubicBezTo>
                      <a:pt x="3203" y="11069"/>
                      <a:pt x="3262" y="10224"/>
                      <a:pt x="3108" y="9331"/>
                    </a:cubicBezTo>
                    <a:cubicBezTo>
                      <a:pt x="3012" y="8747"/>
                      <a:pt x="2977" y="8152"/>
                      <a:pt x="2953" y="7557"/>
                    </a:cubicBezTo>
                    <a:cubicBezTo>
                      <a:pt x="2941" y="6961"/>
                      <a:pt x="2965" y="6366"/>
                      <a:pt x="2941" y="5771"/>
                    </a:cubicBezTo>
                    <a:cubicBezTo>
                      <a:pt x="2893" y="4782"/>
                      <a:pt x="2846" y="3794"/>
                      <a:pt x="2774" y="2806"/>
                    </a:cubicBezTo>
                    <a:cubicBezTo>
                      <a:pt x="2727" y="2044"/>
                      <a:pt x="2643" y="1270"/>
                      <a:pt x="2572" y="520"/>
                    </a:cubicBezTo>
                    <a:cubicBezTo>
                      <a:pt x="2548" y="163"/>
                      <a:pt x="2310" y="44"/>
                      <a:pt x="1965" y="8"/>
                    </a:cubicBezTo>
                    <a:cubicBezTo>
                      <a:pt x="1915" y="3"/>
                      <a:pt x="1867" y="1"/>
                      <a:pt x="18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 rot="-5400000" flipH="1">
                <a:off x="3142672" y="2846228"/>
                <a:ext cx="63849" cy="311819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2265" extrusionOk="0">
                    <a:moveTo>
                      <a:pt x="1820" y="1"/>
                    </a:moveTo>
                    <a:cubicBezTo>
                      <a:pt x="1416" y="1"/>
                      <a:pt x="1115" y="186"/>
                      <a:pt x="976" y="591"/>
                    </a:cubicBezTo>
                    <a:cubicBezTo>
                      <a:pt x="774" y="1115"/>
                      <a:pt x="572" y="1627"/>
                      <a:pt x="691" y="2223"/>
                    </a:cubicBezTo>
                    <a:cubicBezTo>
                      <a:pt x="762" y="2556"/>
                      <a:pt x="703" y="2901"/>
                      <a:pt x="655" y="3223"/>
                    </a:cubicBezTo>
                    <a:cubicBezTo>
                      <a:pt x="619" y="3532"/>
                      <a:pt x="512" y="3830"/>
                      <a:pt x="464" y="4151"/>
                    </a:cubicBezTo>
                    <a:cubicBezTo>
                      <a:pt x="417" y="4485"/>
                      <a:pt x="417" y="4830"/>
                      <a:pt x="381" y="5163"/>
                    </a:cubicBezTo>
                    <a:cubicBezTo>
                      <a:pt x="262" y="6116"/>
                      <a:pt x="155" y="7080"/>
                      <a:pt x="36" y="8045"/>
                    </a:cubicBezTo>
                    <a:cubicBezTo>
                      <a:pt x="48" y="8045"/>
                      <a:pt x="71" y="8045"/>
                      <a:pt x="72" y="8033"/>
                    </a:cubicBezTo>
                    <a:lnTo>
                      <a:pt x="72" y="8033"/>
                    </a:lnTo>
                    <a:cubicBezTo>
                      <a:pt x="72" y="8116"/>
                      <a:pt x="60" y="8223"/>
                      <a:pt x="60" y="8307"/>
                    </a:cubicBezTo>
                    <a:cubicBezTo>
                      <a:pt x="48" y="9069"/>
                      <a:pt x="0" y="9819"/>
                      <a:pt x="0" y="10557"/>
                    </a:cubicBezTo>
                    <a:cubicBezTo>
                      <a:pt x="0" y="11117"/>
                      <a:pt x="167" y="11605"/>
                      <a:pt x="869" y="11771"/>
                    </a:cubicBezTo>
                    <a:cubicBezTo>
                      <a:pt x="1012" y="11807"/>
                      <a:pt x="1143" y="11926"/>
                      <a:pt x="1262" y="12021"/>
                    </a:cubicBezTo>
                    <a:cubicBezTo>
                      <a:pt x="1486" y="12185"/>
                      <a:pt x="1693" y="12265"/>
                      <a:pt x="1888" y="12265"/>
                    </a:cubicBezTo>
                    <a:cubicBezTo>
                      <a:pt x="2147" y="12265"/>
                      <a:pt x="2383" y="12122"/>
                      <a:pt x="2608" y="11843"/>
                    </a:cubicBezTo>
                    <a:cubicBezTo>
                      <a:pt x="3203" y="11069"/>
                      <a:pt x="3262" y="10224"/>
                      <a:pt x="3108" y="9331"/>
                    </a:cubicBezTo>
                    <a:cubicBezTo>
                      <a:pt x="3012" y="8747"/>
                      <a:pt x="2977" y="8152"/>
                      <a:pt x="2953" y="7557"/>
                    </a:cubicBezTo>
                    <a:cubicBezTo>
                      <a:pt x="2941" y="6961"/>
                      <a:pt x="2965" y="6366"/>
                      <a:pt x="2941" y="5771"/>
                    </a:cubicBezTo>
                    <a:cubicBezTo>
                      <a:pt x="2893" y="4782"/>
                      <a:pt x="2846" y="3794"/>
                      <a:pt x="2774" y="2806"/>
                    </a:cubicBezTo>
                    <a:cubicBezTo>
                      <a:pt x="2727" y="2044"/>
                      <a:pt x="2643" y="1270"/>
                      <a:pt x="2572" y="520"/>
                    </a:cubicBezTo>
                    <a:cubicBezTo>
                      <a:pt x="2548" y="163"/>
                      <a:pt x="2310" y="44"/>
                      <a:pt x="1965" y="8"/>
                    </a:cubicBezTo>
                    <a:cubicBezTo>
                      <a:pt x="1915" y="3"/>
                      <a:pt x="1867" y="1"/>
                      <a:pt x="18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 rot="5400000">
                <a:off x="2721473" y="-443084"/>
                <a:ext cx="86946" cy="2215063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8476" extrusionOk="0">
                    <a:moveTo>
                      <a:pt x="2227" y="0"/>
                    </a:moveTo>
                    <a:cubicBezTo>
                      <a:pt x="1965" y="310"/>
                      <a:pt x="1798" y="691"/>
                      <a:pt x="1429" y="929"/>
                    </a:cubicBezTo>
                    <a:cubicBezTo>
                      <a:pt x="941" y="1191"/>
                      <a:pt x="774" y="1477"/>
                      <a:pt x="762" y="1858"/>
                    </a:cubicBezTo>
                    <a:cubicBezTo>
                      <a:pt x="739" y="2370"/>
                      <a:pt x="786" y="2870"/>
                      <a:pt x="655" y="3370"/>
                    </a:cubicBezTo>
                    <a:cubicBezTo>
                      <a:pt x="310" y="4632"/>
                      <a:pt x="48" y="5894"/>
                      <a:pt x="131" y="7192"/>
                    </a:cubicBezTo>
                    <a:cubicBezTo>
                      <a:pt x="143" y="7394"/>
                      <a:pt x="131" y="7608"/>
                      <a:pt x="191" y="7811"/>
                    </a:cubicBezTo>
                    <a:cubicBezTo>
                      <a:pt x="405" y="8668"/>
                      <a:pt x="798" y="9502"/>
                      <a:pt x="322" y="10359"/>
                    </a:cubicBezTo>
                    <a:cubicBezTo>
                      <a:pt x="262" y="10466"/>
                      <a:pt x="310" y="10597"/>
                      <a:pt x="298" y="10716"/>
                    </a:cubicBezTo>
                    <a:lnTo>
                      <a:pt x="167" y="12633"/>
                    </a:lnTo>
                    <a:cubicBezTo>
                      <a:pt x="131" y="12931"/>
                      <a:pt x="84" y="13216"/>
                      <a:pt x="84" y="13514"/>
                    </a:cubicBezTo>
                    <a:cubicBezTo>
                      <a:pt x="108" y="14574"/>
                      <a:pt x="143" y="15633"/>
                      <a:pt x="143" y="16681"/>
                    </a:cubicBezTo>
                    <a:cubicBezTo>
                      <a:pt x="143" y="17372"/>
                      <a:pt x="0" y="18074"/>
                      <a:pt x="24" y="18753"/>
                    </a:cubicBezTo>
                    <a:cubicBezTo>
                      <a:pt x="60" y="19717"/>
                      <a:pt x="191" y="20693"/>
                      <a:pt x="262" y="21658"/>
                    </a:cubicBezTo>
                    <a:cubicBezTo>
                      <a:pt x="298" y="21967"/>
                      <a:pt x="298" y="22277"/>
                      <a:pt x="250" y="22598"/>
                    </a:cubicBezTo>
                    <a:cubicBezTo>
                      <a:pt x="48" y="23920"/>
                      <a:pt x="239" y="25242"/>
                      <a:pt x="584" y="26563"/>
                    </a:cubicBezTo>
                    <a:cubicBezTo>
                      <a:pt x="762" y="27266"/>
                      <a:pt x="846" y="27980"/>
                      <a:pt x="953" y="28682"/>
                    </a:cubicBezTo>
                    <a:cubicBezTo>
                      <a:pt x="1001" y="28968"/>
                      <a:pt x="1012" y="29266"/>
                      <a:pt x="1012" y="29564"/>
                    </a:cubicBezTo>
                    <a:cubicBezTo>
                      <a:pt x="1024" y="30016"/>
                      <a:pt x="1036" y="30492"/>
                      <a:pt x="1012" y="30957"/>
                    </a:cubicBezTo>
                    <a:cubicBezTo>
                      <a:pt x="941" y="32064"/>
                      <a:pt x="643" y="33135"/>
                      <a:pt x="774" y="34231"/>
                    </a:cubicBezTo>
                    <a:cubicBezTo>
                      <a:pt x="822" y="34636"/>
                      <a:pt x="858" y="35017"/>
                      <a:pt x="881" y="35421"/>
                    </a:cubicBezTo>
                    <a:cubicBezTo>
                      <a:pt x="905" y="36052"/>
                      <a:pt x="881" y="36660"/>
                      <a:pt x="941" y="37279"/>
                    </a:cubicBezTo>
                    <a:cubicBezTo>
                      <a:pt x="965" y="37576"/>
                      <a:pt x="1072" y="37862"/>
                      <a:pt x="1203" y="38148"/>
                    </a:cubicBezTo>
                    <a:cubicBezTo>
                      <a:pt x="1292" y="38342"/>
                      <a:pt x="1441" y="38448"/>
                      <a:pt x="1643" y="38448"/>
                    </a:cubicBezTo>
                    <a:cubicBezTo>
                      <a:pt x="1738" y="38448"/>
                      <a:pt x="1846" y="38424"/>
                      <a:pt x="1965" y="38374"/>
                    </a:cubicBezTo>
                    <a:cubicBezTo>
                      <a:pt x="2023" y="38347"/>
                      <a:pt x="2066" y="38337"/>
                      <a:pt x="2100" y="38337"/>
                    </a:cubicBezTo>
                    <a:cubicBezTo>
                      <a:pt x="2222" y="38337"/>
                      <a:pt x="2215" y="38475"/>
                      <a:pt x="2311" y="38475"/>
                    </a:cubicBezTo>
                    <a:cubicBezTo>
                      <a:pt x="2330" y="38475"/>
                      <a:pt x="2353" y="38470"/>
                      <a:pt x="2382" y="38457"/>
                    </a:cubicBezTo>
                    <a:cubicBezTo>
                      <a:pt x="2405" y="38434"/>
                      <a:pt x="2465" y="38386"/>
                      <a:pt x="2489" y="38338"/>
                    </a:cubicBezTo>
                    <a:cubicBezTo>
                      <a:pt x="2632" y="37636"/>
                      <a:pt x="2882" y="36945"/>
                      <a:pt x="2846" y="36231"/>
                    </a:cubicBezTo>
                    <a:cubicBezTo>
                      <a:pt x="2810" y="35695"/>
                      <a:pt x="2858" y="35159"/>
                      <a:pt x="2858" y="34624"/>
                    </a:cubicBezTo>
                    <a:cubicBezTo>
                      <a:pt x="2870" y="33969"/>
                      <a:pt x="2858" y="33290"/>
                      <a:pt x="2882" y="32635"/>
                    </a:cubicBezTo>
                    <a:cubicBezTo>
                      <a:pt x="2929" y="31469"/>
                      <a:pt x="2989" y="30290"/>
                      <a:pt x="3048" y="29111"/>
                    </a:cubicBezTo>
                    <a:cubicBezTo>
                      <a:pt x="3084" y="28682"/>
                      <a:pt x="3156" y="28254"/>
                      <a:pt x="3167" y="27813"/>
                    </a:cubicBezTo>
                    <a:cubicBezTo>
                      <a:pt x="3203" y="27301"/>
                      <a:pt x="3167" y="26777"/>
                      <a:pt x="3203" y="26254"/>
                    </a:cubicBezTo>
                    <a:cubicBezTo>
                      <a:pt x="3227" y="25825"/>
                      <a:pt x="3322" y="25396"/>
                      <a:pt x="3298" y="24956"/>
                    </a:cubicBezTo>
                    <a:cubicBezTo>
                      <a:pt x="3287" y="24420"/>
                      <a:pt x="3167" y="23884"/>
                      <a:pt x="3167" y="23348"/>
                    </a:cubicBezTo>
                    <a:cubicBezTo>
                      <a:pt x="3156" y="22015"/>
                      <a:pt x="3215" y="20693"/>
                      <a:pt x="3036" y="19348"/>
                    </a:cubicBezTo>
                    <a:cubicBezTo>
                      <a:pt x="2882" y="18253"/>
                      <a:pt x="2929" y="17133"/>
                      <a:pt x="2882" y="16026"/>
                    </a:cubicBezTo>
                    <a:cubicBezTo>
                      <a:pt x="2822" y="14586"/>
                      <a:pt x="2763" y="13133"/>
                      <a:pt x="2703" y="11668"/>
                    </a:cubicBezTo>
                    <a:cubicBezTo>
                      <a:pt x="2703" y="11478"/>
                      <a:pt x="2644" y="11299"/>
                      <a:pt x="2608" y="11109"/>
                    </a:cubicBezTo>
                    <a:cubicBezTo>
                      <a:pt x="2382" y="10192"/>
                      <a:pt x="2358" y="9323"/>
                      <a:pt x="2560" y="8406"/>
                    </a:cubicBezTo>
                    <a:cubicBezTo>
                      <a:pt x="2739" y="7561"/>
                      <a:pt x="2798" y="6704"/>
                      <a:pt x="2810" y="5834"/>
                    </a:cubicBezTo>
                    <a:cubicBezTo>
                      <a:pt x="2822" y="4811"/>
                      <a:pt x="2739" y="3798"/>
                      <a:pt x="2691" y="2775"/>
                    </a:cubicBezTo>
                    <a:cubicBezTo>
                      <a:pt x="2679" y="2441"/>
                      <a:pt x="2655" y="2120"/>
                      <a:pt x="2620" y="1786"/>
                    </a:cubicBezTo>
                    <a:cubicBezTo>
                      <a:pt x="2560" y="1346"/>
                      <a:pt x="2453" y="893"/>
                      <a:pt x="2382" y="453"/>
                    </a:cubicBezTo>
                    <a:cubicBezTo>
                      <a:pt x="2346" y="286"/>
                      <a:pt x="2394" y="108"/>
                      <a:pt x="2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1" name="Google Shape;701;p54"/>
          <p:cNvSpPr txBox="1">
            <a:spLocks noGrp="1"/>
          </p:cNvSpPr>
          <p:nvPr>
            <p:ph type="ctrTitle"/>
          </p:nvPr>
        </p:nvSpPr>
        <p:spPr>
          <a:xfrm>
            <a:off x="2013900" y="1139925"/>
            <a:ext cx="5116200" cy="23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dirty="0"/>
              <a:t>В чому полягають особливості психопрофілактики як складової частини психогігієни</a:t>
            </a:r>
            <a:r>
              <a:rPr lang="en-US" sz="3600" dirty="0"/>
              <a:t>?</a:t>
            </a:r>
            <a:endParaRPr sz="3600" dirty="0"/>
          </a:p>
        </p:txBody>
      </p:sp>
      <p:sp>
        <p:nvSpPr>
          <p:cNvPr id="702" name="Google Shape;702;p54"/>
          <p:cNvSpPr txBox="1">
            <a:spLocks noGrp="1"/>
          </p:cNvSpPr>
          <p:nvPr>
            <p:ph type="subTitle" idx="1"/>
          </p:nvPr>
        </p:nvSpPr>
        <p:spPr>
          <a:xfrm>
            <a:off x="2013900" y="3582450"/>
            <a:ext cx="5116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ІП-15 Мєшков Андрій</a:t>
            </a:r>
            <a:endParaRPr dirty="0"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776" y="2081659"/>
            <a:ext cx="600252" cy="67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966" y="-223700"/>
            <a:ext cx="3383987" cy="154327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4"/>
          <p:cNvSpPr/>
          <p:nvPr/>
        </p:nvSpPr>
        <p:spPr>
          <a:xfrm rot="-5691239">
            <a:off x="697895" y="2590874"/>
            <a:ext cx="600270" cy="367981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4"/>
          <p:cNvSpPr/>
          <p:nvPr/>
        </p:nvSpPr>
        <p:spPr>
          <a:xfrm rot="-9729866" flipH="1">
            <a:off x="6858313" y="2373641"/>
            <a:ext cx="1749157" cy="1836775"/>
          </a:xfrm>
          <a:custGeom>
            <a:avLst/>
            <a:gdLst/>
            <a:ahLst/>
            <a:cxnLst/>
            <a:rect l="l" t="t" r="r" b="b"/>
            <a:pathLst>
              <a:path w="51206" h="53771" extrusionOk="0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2857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4"/>
          <p:cNvSpPr/>
          <p:nvPr/>
        </p:nvSpPr>
        <p:spPr>
          <a:xfrm rot="547419">
            <a:off x="7928508" y="3636394"/>
            <a:ext cx="600177" cy="367925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54"/>
          <p:cNvGrpSpPr/>
          <p:nvPr/>
        </p:nvGrpSpPr>
        <p:grpSpPr>
          <a:xfrm rot="1985969">
            <a:off x="7383847" y="3056307"/>
            <a:ext cx="600279" cy="686832"/>
            <a:chOff x="4574100" y="238125"/>
            <a:chExt cx="832425" cy="952450"/>
          </a:xfrm>
        </p:grpSpPr>
        <p:sp>
          <p:nvSpPr>
            <p:cNvPr id="709" name="Google Shape;709;p54"/>
            <p:cNvSpPr/>
            <p:nvPr/>
          </p:nvSpPr>
          <p:spPr>
            <a:xfrm>
              <a:off x="4785350" y="739925"/>
              <a:ext cx="570300" cy="450650"/>
            </a:xfrm>
            <a:custGeom>
              <a:avLst/>
              <a:gdLst/>
              <a:ahLst/>
              <a:cxnLst/>
              <a:rect l="l" t="t" r="r" b="b"/>
              <a:pathLst>
                <a:path w="22812" h="18026" extrusionOk="0">
                  <a:moveTo>
                    <a:pt x="9338" y="0"/>
                  </a:moveTo>
                  <a:cubicBezTo>
                    <a:pt x="8571" y="0"/>
                    <a:pt x="7790" y="189"/>
                    <a:pt x="6995" y="606"/>
                  </a:cubicBezTo>
                  <a:cubicBezTo>
                    <a:pt x="5687" y="1302"/>
                    <a:pt x="4830" y="2416"/>
                    <a:pt x="4281" y="3757"/>
                  </a:cubicBezTo>
                  <a:cubicBezTo>
                    <a:pt x="3716" y="5130"/>
                    <a:pt x="3296" y="6568"/>
                    <a:pt x="2456" y="7812"/>
                  </a:cubicBezTo>
                  <a:cubicBezTo>
                    <a:pt x="1922" y="8604"/>
                    <a:pt x="1470" y="9427"/>
                    <a:pt x="1002" y="10252"/>
                  </a:cubicBezTo>
                  <a:cubicBezTo>
                    <a:pt x="356" y="11415"/>
                    <a:pt x="0" y="12658"/>
                    <a:pt x="162" y="14000"/>
                  </a:cubicBezTo>
                  <a:cubicBezTo>
                    <a:pt x="422" y="16182"/>
                    <a:pt x="1593" y="18026"/>
                    <a:pt x="3981" y="18026"/>
                  </a:cubicBezTo>
                  <a:cubicBezTo>
                    <a:pt x="4403" y="18026"/>
                    <a:pt x="4864" y="17968"/>
                    <a:pt x="5364" y="17844"/>
                  </a:cubicBezTo>
                  <a:cubicBezTo>
                    <a:pt x="7076" y="17408"/>
                    <a:pt x="8740" y="16778"/>
                    <a:pt x="10420" y="16229"/>
                  </a:cubicBezTo>
                  <a:cubicBezTo>
                    <a:pt x="11650" y="15814"/>
                    <a:pt x="12879" y="15450"/>
                    <a:pt x="14188" y="15450"/>
                  </a:cubicBezTo>
                  <a:cubicBezTo>
                    <a:pt x="14358" y="15450"/>
                    <a:pt x="14529" y="15456"/>
                    <a:pt x="14701" y="15469"/>
                  </a:cubicBezTo>
                  <a:cubicBezTo>
                    <a:pt x="15445" y="15518"/>
                    <a:pt x="16188" y="15598"/>
                    <a:pt x="17237" y="15680"/>
                  </a:cubicBezTo>
                  <a:cubicBezTo>
                    <a:pt x="17835" y="15583"/>
                    <a:pt x="18740" y="15501"/>
                    <a:pt x="19596" y="15260"/>
                  </a:cubicBezTo>
                  <a:cubicBezTo>
                    <a:pt x="20824" y="14887"/>
                    <a:pt x="21728" y="14064"/>
                    <a:pt x="22133" y="12804"/>
                  </a:cubicBezTo>
                  <a:cubicBezTo>
                    <a:pt x="22811" y="10623"/>
                    <a:pt x="21857" y="7958"/>
                    <a:pt x="19936" y="6648"/>
                  </a:cubicBezTo>
                  <a:cubicBezTo>
                    <a:pt x="17948" y="5308"/>
                    <a:pt x="15929" y="4016"/>
                    <a:pt x="14200" y="2319"/>
                  </a:cubicBezTo>
                  <a:cubicBezTo>
                    <a:pt x="13715" y="1834"/>
                    <a:pt x="13134" y="1431"/>
                    <a:pt x="12552" y="1059"/>
                  </a:cubicBezTo>
                  <a:cubicBezTo>
                    <a:pt x="11514" y="392"/>
                    <a:pt x="10441" y="0"/>
                    <a:pt x="93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4967900" y="344950"/>
              <a:ext cx="225375" cy="337750"/>
            </a:xfrm>
            <a:custGeom>
              <a:avLst/>
              <a:gdLst/>
              <a:ahLst/>
              <a:cxnLst/>
              <a:rect l="l" t="t" r="r" b="b"/>
              <a:pathLst>
                <a:path w="9015" h="13510" extrusionOk="0">
                  <a:moveTo>
                    <a:pt x="4210" y="1"/>
                  </a:moveTo>
                  <a:cubicBezTo>
                    <a:pt x="3691" y="1"/>
                    <a:pt x="3130" y="107"/>
                    <a:pt x="2521" y="332"/>
                  </a:cubicBezTo>
                  <a:cubicBezTo>
                    <a:pt x="824" y="961"/>
                    <a:pt x="0" y="2109"/>
                    <a:pt x="113" y="3918"/>
                  </a:cubicBezTo>
                  <a:cubicBezTo>
                    <a:pt x="145" y="4580"/>
                    <a:pt x="242" y="5243"/>
                    <a:pt x="404" y="5872"/>
                  </a:cubicBezTo>
                  <a:cubicBezTo>
                    <a:pt x="744" y="7182"/>
                    <a:pt x="1034" y="8489"/>
                    <a:pt x="953" y="9863"/>
                  </a:cubicBezTo>
                  <a:cubicBezTo>
                    <a:pt x="953" y="10040"/>
                    <a:pt x="985" y="10234"/>
                    <a:pt x="1034" y="10413"/>
                  </a:cubicBezTo>
                  <a:cubicBezTo>
                    <a:pt x="1438" y="11899"/>
                    <a:pt x="2585" y="12625"/>
                    <a:pt x="3861" y="13224"/>
                  </a:cubicBezTo>
                  <a:cubicBezTo>
                    <a:pt x="4265" y="13415"/>
                    <a:pt x="4664" y="13510"/>
                    <a:pt x="5052" y="13510"/>
                  </a:cubicBezTo>
                  <a:cubicBezTo>
                    <a:pt x="5612" y="13510"/>
                    <a:pt x="6151" y="13314"/>
                    <a:pt x="6656" y="12933"/>
                  </a:cubicBezTo>
                  <a:cubicBezTo>
                    <a:pt x="7092" y="12610"/>
                    <a:pt x="7480" y="12205"/>
                    <a:pt x="7787" y="11770"/>
                  </a:cubicBezTo>
                  <a:cubicBezTo>
                    <a:pt x="7964" y="11494"/>
                    <a:pt x="8110" y="11236"/>
                    <a:pt x="8239" y="10962"/>
                  </a:cubicBezTo>
                  <a:cubicBezTo>
                    <a:pt x="8821" y="9782"/>
                    <a:pt x="9015" y="8489"/>
                    <a:pt x="8998" y="7149"/>
                  </a:cubicBezTo>
                  <a:cubicBezTo>
                    <a:pt x="8998" y="5889"/>
                    <a:pt x="8789" y="4677"/>
                    <a:pt x="8320" y="3531"/>
                  </a:cubicBezTo>
                  <a:cubicBezTo>
                    <a:pt x="8175" y="3158"/>
                    <a:pt x="7981" y="2787"/>
                    <a:pt x="7770" y="2432"/>
                  </a:cubicBezTo>
                  <a:cubicBezTo>
                    <a:pt x="6890" y="923"/>
                    <a:pt x="5739" y="1"/>
                    <a:pt x="4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4"/>
            <p:cNvSpPr/>
            <p:nvPr/>
          </p:nvSpPr>
          <p:spPr>
            <a:xfrm>
              <a:off x="4731625" y="388700"/>
              <a:ext cx="234675" cy="333125"/>
            </a:xfrm>
            <a:custGeom>
              <a:avLst/>
              <a:gdLst/>
              <a:ahLst/>
              <a:cxnLst/>
              <a:rect l="l" t="t" r="r" b="b"/>
              <a:pathLst>
                <a:path w="9387" h="13325" extrusionOk="0">
                  <a:moveTo>
                    <a:pt x="4215" y="0"/>
                  </a:moveTo>
                  <a:cubicBezTo>
                    <a:pt x="2314" y="0"/>
                    <a:pt x="1096" y="905"/>
                    <a:pt x="469" y="2814"/>
                  </a:cubicBezTo>
                  <a:cubicBezTo>
                    <a:pt x="226" y="3558"/>
                    <a:pt x="146" y="4365"/>
                    <a:pt x="0" y="5156"/>
                  </a:cubicBezTo>
                  <a:cubicBezTo>
                    <a:pt x="97" y="6369"/>
                    <a:pt x="291" y="7547"/>
                    <a:pt x="728" y="8663"/>
                  </a:cubicBezTo>
                  <a:cubicBezTo>
                    <a:pt x="1389" y="10358"/>
                    <a:pt x="2294" y="11894"/>
                    <a:pt x="3942" y="12814"/>
                  </a:cubicBezTo>
                  <a:cubicBezTo>
                    <a:pt x="4516" y="13138"/>
                    <a:pt x="5131" y="13324"/>
                    <a:pt x="5737" y="13324"/>
                  </a:cubicBezTo>
                  <a:cubicBezTo>
                    <a:pt x="6460" y="13324"/>
                    <a:pt x="7171" y="13058"/>
                    <a:pt x="7787" y="12443"/>
                  </a:cubicBezTo>
                  <a:cubicBezTo>
                    <a:pt x="8482" y="11748"/>
                    <a:pt x="9015" y="10957"/>
                    <a:pt x="9258" y="10003"/>
                  </a:cubicBezTo>
                  <a:cubicBezTo>
                    <a:pt x="9370" y="9583"/>
                    <a:pt x="9387" y="9098"/>
                    <a:pt x="9290" y="8678"/>
                  </a:cubicBezTo>
                  <a:cubicBezTo>
                    <a:pt x="9161" y="8032"/>
                    <a:pt x="8853" y="7435"/>
                    <a:pt x="8724" y="6789"/>
                  </a:cubicBezTo>
                  <a:cubicBezTo>
                    <a:pt x="8465" y="5512"/>
                    <a:pt x="8288" y="4219"/>
                    <a:pt x="8045" y="2944"/>
                  </a:cubicBezTo>
                  <a:cubicBezTo>
                    <a:pt x="7690" y="1118"/>
                    <a:pt x="6559" y="133"/>
                    <a:pt x="4702" y="19"/>
                  </a:cubicBezTo>
                  <a:cubicBezTo>
                    <a:pt x="4535" y="7"/>
                    <a:pt x="4373" y="0"/>
                    <a:pt x="4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4"/>
            <p:cNvSpPr/>
            <p:nvPr/>
          </p:nvSpPr>
          <p:spPr>
            <a:xfrm>
              <a:off x="5186000" y="550375"/>
              <a:ext cx="220525" cy="273475"/>
            </a:xfrm>
            <a:custGeom>
              <a:avLst/>
              <a:gdLst/>
              <a:ahLst/>
              <a:cxnLst/>
              <a:rect l="l" t="t" r="r" b="b"/>
              <a:pathLst>
                <a:path w="8821" h="10939" extrusionOk="0">
                  <a:moveTo>
                    <a:pt x="5860" y="0"/>
                  </a:moveTo>
                  <a:cubicBezTo>
                    <a:pt x="5069" y="0"/>
                    <a:pt x="4319" y="311"/>
                    <a:pt x="3602" y="709"/>
                  </a:cubicBezTo>
                  <a:cubicBezTo>
                    <a:pt x="3070" y="1000"/>
                    <a:pt x="2617" y="1371"/>
                    <a:pt x="2471" y="1969"/>
                  </a:cubicBezTo>
                  <a:cubicBezTo>
                    <a:pt x="2148" y="3245"/>
                    <a:pt x="1534" y="4393"/>
                    <a:pt x="888" y="5507"/>
                  </a:cubicBezTo>
                  <a:cubicBezTo>
                    <a:pt x="726" y="5797"/>
                    <a:pt x="582" y="6105"/>
                    <a:pt x="468" y="6411"/>
                  </a:cubicBezTo>
                  <a:cubicBezTo>
                    <a:pt x="177" y="7155"/>
                    <a:pt x="0" y="7914"/>
                    <a:pt x="306" y="8705"/>
                  </a:cubicBezTo>
                  <a:cubicBezTo>
                    <a:pt x="869" y="10112"/>
                    <a:pt x="2236" y="10939"/>
                    <a:pt x="3626" y="10939"/>
                  </a:cubicBezTo>
                  <a:cubicBezTo>
                    <a:pt x="4311" y="10939"/>
                    <a:pt x="5002" y="10737"/>
                    <a:pt x="5605" y="10305"/>
                  </a:cubicBezTo>
                  <a:cubicBezTo>
                    <a:pt x="7787" y="8754"/>
                    <a:pt x="8642" y="6525"/>
                    <a:pt x="8821" y="3924"/>
                  </a:cubicBezTo>
                  <a:cubicBezTo>
                    <a:pt x="8756" y="3456"/>
                    <a:pt x="8739" y="2971"/>
                    <a:pt x="8610" y="2502"/>
                  </a:cubicBezTo>
                  <a:cubicBezTo>
                    <a:pt x="8304" y="1306"/>
                    <a:pt x="7705" y="289"/>
                    <a:pt x="6381" y="46"/>
                  </a:cubicBezTo>
                  <a:cubicBezTo>
                    <a:pt x="6205" y="15"/>
                    <a:pt x="6032" y="0"/>
                    <a:pt x="5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4578150" y="656125"/>
              <a:ext cx="235875" cy="265000"/>
            </a:xfrm>
            <a:custGeom>
              <a:avLst/>
              <a:gdLst/>
              <a:ahLst/>
              <a:cxnLst/>
              <a:rect l="l" t="t" r="r" b="b"/>
              <a:pathLst>
                <a:path w="9435" h="10600" extrusionOk="0">
                  <a:moveTo>
                    <a:pt x="3923" y="1"/>
                  </a:moveTo>
                  <a:cubicBezTo>
                    <a:pt x="2723" y="1"/>
                    <a:pt x="1650" y="438"/>
                    <a:pt x="840" y="1341"/>
                  </a:cubicBezTo>
                  <a:cubicBezTo>
                    <a:pt x="0" y="2263"/>
                    <a:pt x="0" y="3409"/>
                    <a:pt x="226" y="4540"/>
                  </a:cubicBezTo>
                  <a:cubicBezTo>
                    <a:pt x="566" y="6334"/>
                    <a:pt x="1519" y="7803"/>
                    <a:pt x="2844" y="9016"/>
                  </a:cubicBezTo>
                  <a:cubicBezTo>
                    <a:pt x="3748" y="9856"/>
                    <a:pt x="4782" y="10388"/>
                    <a:pt x="6010" y="10566"/>
                  </a:cubicBezTo>
                  <a:cubicBezTo>
                    <a:pt x="6167" y="10588"/>
                    <a:pt x="6321" y="10599"/>
                    <a:pt x="6472" y="10599"/>
                  </a:cubicBezTo>
                  <a:cubicBezTo>
                    <a:pt x="7548" y="10599"/>
                    <a:pt x="8445" y="10049"/>
                    <a:pt x="8870" y="9016"/>
                  </a:cubicBezTo>
                  <a:cubicBezTo>
                    <a:pt x="9128" y="8385"/>
                    <a:pt x="9258" y="7691"/>
                    <a:pt x="9435" y="7028"/>
                  </a:cubicBezTo>
                  <a:cubicBezTo>
                    <a:pt x="9355" y="6366"/>
                    <a:pt x="9193" y="5785"/>
                    <a:pt x="8756" y="5315"/>
                  </a:cubicBezTo>
                  <a:cubicBezTo>
                    <a:pt x="7981" y="4475"/>
                    <a:pt x="7384" y="3523"/>
                    <a:pt x="6867" y="2504"/>
                  </a:cubicBezTo>
                  <a:cubicBezTo>
                    <a:pt x="6721" y="2214"/>
                    <a:pt x="6559" y="1923"/>
                    <a:pt x="6365" y="1664"/>
                  </a:cubicBezTo>
                  <a:cubicBezTo>
                    <a:pt x="5768" y="841"/>
                    <a:pt x="5138" y="17"/>
                    <a:pt x="3991" y="1"/>
                  </a:cubicBezTo>
                  <a:cubicBezTo>
                    <a:pt x="3968" y="1"/>
                    <a:pt x="3946" y="1"/>
                    <a:pt x="3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5019600" y="238125"/>
              <a:ext cx="63400" cy="98900"/>
            </a:xfrm>
            <a:custGeom>
              <a:avLst/>
              <a:gdLst/>
              <a:ahLst/>
              <a:cxnLst/>
              <a:rect l="l" t="t" r="r" b="b"/>
              <a:pathLst>
                <a:path w="2536" h="3956" extrusionOk="0">
                  <a:moveTo>
                    <a:pt x="0" y="0"/>
                  </a:moveTo>
                  <a:lnTo>
                    <a:pt x="0" y="0"/>
                  </a:lnTo>
                  <a:cubicBezTo>
                    <a:pt x="145" y="534"/>
                    <a:pt x="274" y="986"/>
                    <a:pt x="388" y="1454"/>
                  </a:cubicBezTo>
                  <a:cubicBezTo>
                    <a:pt x="533" y="2100"/>
                    <a:pt x="597" y="2763"/>
                    <a:pt x="808" y="3377"/>
                  </a:cubicBezTo>
                  <a:cubicBezTo>
                    <a:pt x="873" y="3619"/>
                    <a:pt x="1196" y="3845"/>
                    <a:pt x="1454" y="3926"/>
                  </a:cubicBezTo>
                  <a:cubicBezTo>
                    <a:pt x="1517" y="3946"/>
                    <a:pt x="1577" y="3955"/>
                    <a:pt x="1634" y="3955"/>
                  </a:cubicBezTo>
                  <a:cubicBezTo>
                    <a:pt x="1902" y="3955"/>
                    <a:pt x="2109" y="3753"/>
                    <a:pt x="2230" y="3474"/>
                  </a:cubicBezTo>
                  <a:cubicBezTo>
                    <a:pt x="2310" y="3280"/>
                    <a:pt x="2342" y="3086"/>
                    <a:pt x="2374" y="2892"/>
                  </a:cubicBezTo>
                  <a:cubicBezTo>
                    <a:pt x="2536" y="1745"/>
                    <a:pt x="1147" y="37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4759075" y="268800"/>
              <a:ext cx="49725" cy="106175"/>
            </a:xfrm>
            <a:custGeom>
              <a:avLst/>
              <a:gdLst/>
              <a:ahLst/>
              <a:cxnLst/>
              <a:rect l="l" t="t" r="r" b="b"/>
              <a:pathLst>
                <a:path w="1989" h="4247" extrusionOk="0">
                  <a:moveTo>
                    <a:pt x="1471" y="1"/>
                  </a:moveTo>
                  <a:cubicBezTo>
                    <a:pt x="1375" y="65"/>
                    <a:pt x="1278" y="115"/>
                    <a:pt x="1228" y="179"/>
                  </a:cubicBezTo>
                  <a:cubicBezTo>
                    <a:pt x="922" y="664"/>
                    <a:pt x="582" y="1116"/>
                    <a:pt x="356" y="1616"/>
                  </a:cubicBezTo>
                  <a:cubicBezTo>
                    <a:pt x="82" y="2215"/>
                    <a:pt x="1" y="2844"/>
                    <a:pt x="244" y="3490"/>
                  </a:cubicBezTo>
                  <a:cubicBezTo>
                    <a:pt x="430" y="3964"/>
                    <a:pt x="770" y="4247"/>
                    <a:pt x="1183" y="4247"/>
                  </a:cubicBezTo>
                  <a:cubicBezTo>
                    <a:pt x="1235" y="4247"/>
                    <a:pt x="1288" y="4242"/>
                    <a:pt x="1342" y="4233"/>
                  </a:cubicBezTo>
                  <a:cubicBezTo>
                    <a:pt x="1778" y="4169"/>
                    <a:pt x="1988" y="3830"/>
                    <a:pt x="1924" y="3216"/>
                  </a:cubicBezTo>
                  <a:cubicBezTo>
                    <a:pt x="1827" y="2198"/>
                    <a:pt x="1681" y="1181"/>
                    <a:pt x="1568" y="147"/>
                  </a:cubicBezTo>
                  <a:cubicBezTo>
                    <a:pt x="1552" y="115"/>
                    <a:pt x="1519" y="82"/>
                    <a:pt x="1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4574100" y="555975"/>
              <a:ext cx="47675" cy="91050"/>
            </a:xfrm>
            <a:custGeom>
              <a:avLst/>
              <a:gdLst/>
              <a:ahLst/>
              <a:cxnLst/>
              <a:rect l="l" t="t" r="r" b="b"/>
              <a:pathLst>
                <a:path w="1907" h="3642" extrusionOk="0">
                  <a:moveTo>
                    <a:pt x="938" y="1"/>
                  </a:moveTo>
                  <a:cubicBezTo>
                    <a:pt x="502" y="824"/>
                    <a:pt x="1" y="1648"/>
                    <a:pt x="259" y="2650"/>
                  </a:cubicBezTo>
                  <a:cubicBezTo>
                    <a:pt x="341" y="2956"/>
                    <a:pt x="502" y="3296"/>
                    <a:pt x="728" y="3490"/>
                  </a:cubicBezTo>
                  <a:cubicBezTo>
                    <a:pt x="848" y="3588"/>
                    <a:pt x="1048" y="3642"/>
                    <a:pt x="1235" y="3642"/>
                  </a:cubicBezTo>
                  <a:cubicBezTo>
                    <a:pt x="1326" y="3642"/>
                    <a:pt x="1413" y="3629"/>
                    <a:pt x="1487" y="3603"/>
                  </a:cubicBezTo>
                  <a:cubicBezTo>
                    <a:pt x="1665" y="3555"/>
                    <a:pt x="1907" y="3215"/>
                    <a:pt x="1875" y="3053"/>
                  </a:cubicBezTo>
                  <a:cubicBezTo>
                    <a:pt x="1681" y="2019"/>
                    <a:pt x="1407" y="1018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5309575" y="438850"/>
              <a:ext cx="46075" cy="88975"/>
            </a:xfrm>
            <a:custGeom>
              <a:avLst/>
              <a:gdLst/>
              <a:ahLst/>
              <a:cxnLst/>
              <a:rect l="l" t="t" r="r" b="b"/>
              <a:pathLst>
                <a:path w="1843" h="3559" extrusionOk="0">
                  <a:moveTo>
                    <a:pt x="1" y="1"/>
                  </a:moveTo>
                  <a:lnTo>
                    <a:pt x="1" y="1"/>
                  </a:lnTo>
                  <a:cubicBezTo>
                    <a:pt x="81" y="1018"/>
                    <a:pt x="130" y="2036"/>
                    <a:pt x="275" y="3038"/>
                  </a:cubicBezTo>
                  <a:cubicBezTo>
                    <a:pt x="307" y="3232"/>
                    <a:pt x="630" y="3522"/>
                    <a:pt x="841" y="3555"/>
                  </a:cubicBezTo>
                  <a:cubicBezTo>
                    <a:pt x="856" y="3557"/>
                    <a:pt x="872" y="3558"/>
                    <a:pt x="889" y="3558"/>
                  </a:cubicBezTo>
                  <a:cubicBezTo>
                    <a:pt x="1099" y="3558"/>
                    <a:pt x="1399" y="3379"/>
                    <a:pt x="1519" y="3199"/>
                  </a:cubicBezTo>
                  <a:cubicBezTo>
                    <a:pt x="1842" y="2715"/>
                    <a:pt x="1810" y="2165"/>
                    <a:pt x="1567" y="1632"/>
                  </a:cubicBezTo>
                  <a:cubicBezTo>
                    <a:pt x="1261" y="921"/>
                    <a:pt x="662" y="45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54">
            <a:hlinkClick r:id="rId5" action="ppaction://hlinksldjump"/>
          </p:cNvPr>
          <p:cNvSpPr/>
          <p:nvPr/>
        </p:nvSpPr>
        <p:spPr>
          <a:xfrm rot="-5400000">
            <a:off x="8466100" y="4380700"/>
            <a:ext cx="7488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Inicio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19" name="Google Shape;719;p54">
            <a:hlinkClick r:id="rId6" action="ppaction://hlinksldjump"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Fondos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20" name="Google Shape;720;p54">
            <a:hlinkClick r:id="rId7" action="ppaction://hlinksldjump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Bienvenida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21" name="Google Shape;721;p54">
            <a:hlinkClick r:id="" action="ppaction://noaction"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Planific.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22" name="Google Shape;722;p54">
            <a:hlinkClick r:id="" action="ppaction://noaction"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Tareas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23" name="Google Shape;723;p54">
            <a:hlinkClick r:id="" action="ppaction://noaction"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Pruebas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p57"/>
          <p:cNvGrpSpPr/>
          <p:nvPr/>
        </p:nvGrpSpPr>
        <p:grpSpPr>
          <a:xfrm>
            <a:off x="1565302" y="1020213"/>
            <a:ext cx="6013137" cy="3103074"/>
            <a:chOff x="1565302" y="960738"/>
            <a:chExt cx="6013137" cy="3103074"/>
          </a:xfrm>
        </p:grpSpPr>
        <p:grpSp>
          <p:nvGrpSpPr>
            <p:cNvPr id="805" name="Google Shape;805;p57"/>
            <p:cNvGrpSpPr/>
            <p:nvPr/>
          </p:nvGrpSpPr>
          <p:grpSpPr>
            <a:xfrm>
              <a:off x="1565302" y="960738"/>
              <a:ext cx="6013137" cy="3103074"/>
              <a:chOff x="1701580" y="1462353"/>
              <a:chExt cx="5743755" cy="2964060"/>
            </a:xfrm>
          </p:grpSpPr>
          <p:sp>
            <p:nvSpPr>
              <p:cNvPr id="806" name="Google Shape;806;p57"/>
              <p:cNvSpPr/>
              <p:nvPr/>
            </p:nvSpPr>
            <p:spPr>
              <a:xfrm>
                <a:off x="1701580" y="1462413"/>
                <a:ext cx="5740800" cy="2964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7" name="Google Shape;807;p57"/>
              <p:cNvGrpSpPr/>
              <p:nvPr/>
            </p:nvGrpSpPr>
            <p:grpSpPr>
              <a:xfrm>
                <a:off x="1905600" y="1462353"/>
                <a:ext cx="5369175" cy="2061442"/>
                <a:chOff x="1905600" y="1462381"/>
                <a:chExt cx="5369175" cy="2061442"/>
              </a:xfrm>
            </p:grpSpPr>
            <p:grpSp>
              <p:nvGrpSpPr>
                <p:cNvPr id="808" name="Google Shape;808;p57"/>
                <p:cNvGrpSpPr/>
                <p:nvPr/>
              </p:nvGrpSpPr>
              <p:grpSpPr>
                <a:xfrm>
                  <a:off x="1905600" y="1462381"/>
                  <a:ext cx="86650" cy="2061442"/>
                  <a:chOff x="-776300" y="947000"/>
                  <a:chExt cx="86650" cy="1812575"/>
                </a:xfrm>
              </p:grpSpPr>
              <p:sp>
                <p:nvSpPr>
                  <p:cNvPr id="809" name="Google Shape;809;p57"/>
                  <p:cNvSpPr/>
                  <p:nvPr/>
                </p:nvSpPr>
                <p:spPr>
                  <a:xfrm>
                    <a:off x="-772725" y="1797675"/>
                    <a:ext cx="83075" cy="96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3" h="38476" extrusionOk="0">
                        <a:moveTo>
                          <a:pt x="2227" y="0"/>
                        </a:moveTo>
                        <a:cubicBezTo>
                          <a:pt x="1965" y="310"/>
                          <a:pt x="1798" y="691"/>
                          <a:pt x="1429" y="929"/>
                        </a:cubicBezTo>
                        <a:cubicBezTo>
                          <a:pt x="941" y="1191"/>
                          <a:pt x="774" y="1477"/>
                          <a:pt x="762" y="1858"/>
                        </a:cubicBezTo>
                        <a:cubicBezTo>
                          <a:pt x="739" y="2370"/>
                          <a:pt x="786" y="2870"/>
                          <a:pt x="655" y="3370"/>
                        </a:cubicBezTo>
                        <a:cubicBezTo>
                          <a:pt x="310" y="4632"/>
                          <a:pt x="48" y="5894"/>
                          <a:pt x="131" y="7192"/>
                        </a:cubicBezTo>
                        <a:cubicBezTo>
                          <a:pt x="143" y="7394"/>
                          <a:pt x="131" y="7608"/>
                          <a:pt x="191" y="7811"/>
                        </a:cubicBezTo>
                        <a:cubicBezTo>
                          <a:pt x="405" y="8668"/>
                          <a:pt x="798" y="9502"/>
                          <a:pt x="322" y="10359"/>
                        </a:cubicBezTo>
                        <a:cubicBezTo>
                          <a:pt x="262" y="10466"/>
                          <a:pt x="310" y="10597"/>
                          <a:pt x="298" y="10716"/>
                        </a:cubicBezTo>
                        <a:lnTo>
                          <a:pt x="167" y="12633"/>
                        </a:lnTo>
                        <a:cubicBezTo>
                          <a:pt x="131" y="12931"/>
                          <a:pt x="84" y="13216"/>
                          <a:pt x="84" y="13514"/>
                        </a:cubicBezTo>
                        <a:cubicBezTo>
                          <a:pt x="108" y="14574"/>
                          <a:pt x="143" y="15633"/>
                          <a:pt x="143" y="16681"/>
                        </a:cubicBezTo>
                        <a:cubicBezTo>
                          <a:pt x="143" y="17372"/>
                          <a:pt x="0" y="18074"/>
                          <a:pt x="24" y="18753"/>
                        </a:cubicBezTo>
                        <a:cubicBezTo>
                          <a:pt x="60" y="19717"/>
                          <a:pt x="191" y="20693"/>
                          <a:pt x="262" y="21658"/>
                        </a:cubicBezTo>
                        <a:cubicBezTo>
                          <a:pt x="298" y="21967"/>
                          <a:pt x="298" y="22277"/>
                          <a:pt x="250" y="22598"/>
                        </a:cubicBezTo>
                        <a:cubicBezTo>
                          <a:pt x="48" y="23920"/>
                          <a:pt x="239" y="25242"/>
                          <a:pt x="584" y="26563"/>
                        </a:cubicBezTo>
                        <a:cubicBezTo>
                          <a:pt x="762" y="27266"/>
                          <a:pt x="846" y="27980"/>
                          <a:pt x="953" y="28682"/>
                        </a:cubicBezTo>
                        <a:cubicBezTo>
                          <a:pt x="1001" y="28968"/>
                          <a:pt x="1012" y="29266"/>
                          <a:pt x="1012" y="29564"/>
                        </a:cubicBezTo>
                        <a:cubicBezTo>
                          <a:pt x="1024" y="30016"/>
                          <a:pt x="1036" y="30492"/>
                          <a:pt x="1012" y="30957"/>
                        </a:cubicBezTo>
                        <a:cubicBezTo>
                          <a:pt x="941" y="32064"/>
                          <a:pt x="643" y="33135"/>
                          <a:pt x="774" y="34231"/>
                        </a:cubicBezTo>
                        <a:cubicBezTo>
                          <a:pt x="822" y="34636"/>
                          <a:pt x="858" y="35017"/>
                          <a:pt x="881" y="35421"/>
                        </a:cubicBezTo>
                        <a:cubicBezTo>
                          <a:pt x="905" y="36052"/>
                          <a:pt x="881" y="36660"/>
                          <a:pt x="941" y="37279"/>
                        </a:cubicBezTo>
                        <a:cubicBezTo>
                          <a:pt x="965" y="37576"/>
                          <a:pt x="1072" y="37862"/>
                          <a:pt x="1203" y="38148"/>
                        </a:cubicBezTo>
                        <a:cubicBezTo>
                          <a:pt x="1292" y="38342"/>
                          <a:pt x="1441" y="38448"/>
                          <a:pt x="1643" y="38448"/>
                        </a:cubicBezTo>
                        <a:cubicBezTo>
                          <a:pt x="1738" y="38448"/>
                          <a:pt x="1846" y="38424"/>
                          <a:pt x="1965" y="38374"/>
                        </a:cubicBezTo>
                        <a:cubicBezTo>
                          <a:pt x="2023" y="38347"/>
                          <a:pt x="2066" y="38337"/>
                          <a:pt x="2100" y="38337"/>
                        </a:cubicBezTo>
                        <a:cubicBezTo>
                          <a:pt x="2222" y="38337"/>
                          <a:pt x="2215" y="38475"/>
                          <a:pt x="2311" y="38475"/>
                        </a:cubicBezTo>
                        <a:cubicBezTo>
                          <a:pt x="2330" y="38475"/>
                          <a:pt x="2353" y="38470"/>
                          <a:pt x="2382" y="38457"/>
                        </a:cubicBezTo>
                        <a:cubicBezTo>
                          <a:pt x="2405" y="38434"/>
                          <a:pt x="2465" y="38386"/>
                          <a:pt x="2489" y="38338"/>
                        </a:cubicBezTo>
                        <a:cubicBezTo>
                          <a:pt x="2632" y="37636"/>
                          <a:pt x="2882" y="36945"/>
                          <a:pt x="2846" y="36231"/>
                        </a:cubicBezTo>
                        <a:cubicBezTo>
                          <a:pt x="2810" y="35695"/>
                          <a:pt x="2858" y="35159"/>
                          <a:pt x="2858" y="34624"/>
                        </a:cubicBezTo>
                        <a:cubicBezTo>
                          <a:pt x="2870" y="33969"/>
                          <a:pt x="2858" y="33290"/>
                          <a:pt x="2882" y="32635"/>
                        </a:cubicBezTo>
                        <a:cubicBezTo>
                          <a:pt x="2929" y="31469"/>
                          <a:pt x="2989" y="30290"/>
                          <a:pt x="3048" y="29111"/>
                        </a:cubicBezTo>
                        <a:cubicBezTo>
                          <a:pt x="3084" y="28682"/>
                          <a:pt x="3156" y="28254"/>
                          <a:pt x="3167" y="27813"/>
                        </a:cubicBezTo>
                        <a:cubicBezTo>
                          <a:pt x="3203" y="27301"/>
                          <a:pt x="3167" y="26777"/>
                          <a:pt x="3203" y="26254"/>
                        </a:cubicBezTo>
                        <a:cubicBezTo>
                          <a:pt x="3227" y="25825"/>
                          <a:pt x="3322" y="25396"/>
                          <a:pt x="3298" y="24956"/>
                        </a:cubicBezTo>
                        <a:cubicBezTo>
                          <a:pt x="3287" y="24420"/>
                          <a:pt x="3167" y="23884"/>
                          <a:pt x="3167" y="23348"/>
                        </a:cubicBezTo>
                        <a:cubicBezTo>
                          <a:pt x="3156" y="22015"/>
                          <a:pt x="3215" y="20693"/>
                          <a:pt x="3036" y="19348"/>
                        </a:cubicBezTo>
                        <a:cubicBezTo>
                          <a:pt x="2882" y="18253"/>
                          <a:pt x="2929" y="17133"/>
                          <a:pt x="2882" y="16026"/>
                        </a:cubicBezTo>
                        <a:cubicBezTo>
                          <a:pt x="2822" y="14586"/>
                          <a:pt x="2763" y="13133"/>
                          <a:pt x="2703" y="11668"/>
                        </a:cubicBezTo>
                        <a:cubicBezTo>
                          <a:pt x="2703" y="11478"/>
                          <a:pt x="2644" y="11299"/>
                          <a:pt x="2608" y="11109"/>
                        </a:cubicBezTo>
                        <a:cubicBezTo>
                          <a:pt x="2382" y="10192"/>
                          <a:pt x="2358" y="9323"/>
                          <a:pt x="2560" y="8406"/>
                        </a:cubicBezTo>
                        <a:cubicBezTo>
                          <a:pt x="2739" y="7561"/>
                          <a:pt x="2798" y="6704"/>
                          <a:pt x="2810" y="5834"/>
                        </a:cubicBezTo>
                        <a:cubicBezTo>
                          <a:pt x="2822" y="4811"/>
                          <a:pt x="2739" y="3798"/>
                          <a:pt x="2691" y="2775"/>
                        </a:cubicBezTo>
                        <a:cubicBezTo>
                          <a:pt x="2679" y="2441"/>
                          <a:pt x="2655" y="2120"/>
                          <a:pt x="2620" y="1786"/>
                        </a:cubicBezTo>
                        <a:cubicBezTo>
                          <a:pt x="2560" y="1346"/>
                          <a:pt x="2453" y="893"/>
                          <a:pt x="2382" y="453"/>
                        </a:cubicBezTo>
                        <a:cubicBezTo>
                          <a:pt x="2346" y="286"/>
                          <a:pt x="2394" y="108"/>
                          <a:pt x="222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57"/>
                  <p:cNvSpPr/>
                  <p:nvPr/>
                </p:nvSpPr>
                <p:spPr>
                  <a:xfrm>
                    <a:off x="-776300" y="947000"/>
                    <a:ext cx="86350" cy="83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3599" extrusionOk="0">
                        <a:moveTo>
                          <a:pt x="1752" y="0"/>
                        </a:moveTo>
                        <a:cubicBezTo>
                          <a:pt x="1609" y="0"/>
                          <a:pt x="1461" y="12"/>
                          <a:pt x="1310" y="35"/>
                        </a:cubicBezTo>
                        <a:cubicBezTo>
                          <a:pt x="941" y="95"/>
                          <a:pt x="763" y="214"/>
                          <a:pt x="655" y="416"/>
                        </a:cubicBezTo>
                        <a:cubicBezTo>
                          <a:pt x="512" y="761"/>
                          <a:pt x="334" y="1095"/>
                          <a:pt x="215" y="1416"/>
                        </a:cubicBezTo>
                        <a:cubicBezTo>
                          <a:pt x="120" y="1666"/>
                          <a:pt x="1" y="1940"/>
                          <a:pt x="48" y="2190"/>
                        </a:cubicBezTo>
                        <a:cubicBezTo>
                          <a:pt x="215" y="3143"/>
                          <a:pt x="96" y="4131"/>
                          <a:pt x="679" y="5048"/>
                        </a:cubicBezTo>
                        <a:cubicBezTo>
                          <a:pt x="715" y="5119"/>
                          <a:pt x="739" y="5179"/>
                          <a:pt x="751" y="5262"/>
                        </a:cubicBezTo>
                        <a:cubicBezTo>
                          <a:pt x="953" y="6179"/>
                          <a:pt x="1191" y="7107"/>
                          <a:pt x="1370" y="8024"/>
                        </a:cubicBezTo>
                        <a:cubicBezTo>
                          <a:pt x="1453" y="8369"/>
                          <a:pt x="1465" y="8739"/>
                          <a:pt x="1298" y="9048"/>
                        </a:cubicBezTo>
                        <a:cubicBezTo>
                          <a:pt x="1120" y="9382"/>
                          <a:pt x="1108" y="9691"/>
                          <a:pt x="1096" y="10024"/>
                        </a:cubicBezTo>
                        <a:cubicBezTo>
                          <a:pt x="1048" y="10596"/>
                          <a:pt x="1001" y="11167"/>
                          <a:pt x="917" y="11727"/>
                        </a:cubicBezTo>
                        <a:cubicBezTo>
                          <a:pt x="810" y="12310"/>
                          <a:pt x="679" y="12894"/>
                          <a:pt x="870" y="13489"/>
                        </a:cubicBezTo>
                        <a:cubicBezTo>
                          <a:pt x="929" y="13632"/>
                          <a:pt x="882" y="13799"/>
                          <a:pt x="882" y="13953"/>
                        </a:cubicBezTo>
                        <a:cubicBezTo>
                          <a:pt x="858" y="14727"/>
                          <a:pt x="798" y="15501"/>
                          <a:pt x="774" y="16275"/>
                        </a:cubicBezTo>
                        <a:cubicBezTo>
                          <a:pt x="751" y="17204"/>
                          <a:pt x="798" y="18144"/>
                          <a:pt x="751" y="19085"/>
                        </a:cubicBezTo>
                        <a:cubicBezTo>
                          <a:pt x="679" y="20526"/>
                          <a:pt x="739" y="21990"/>
                          <a:pt x="620" y="23443"/>
                        </a:cubicBezTo>
                        <a:cubicBezTo>
                          <a:pt x="465" y="25133"/>
                          <a:pt x="584" y="26812"/>
                          <a:pt x="596" y="28491"/>
                        </a:cubicBezTo>
                        <a:cubicBezTo>
                          <a:pt x="596" y="28705"/>
                          <a:pt x="643" y="28920"/>
                          <a:pt x="763" y="29098"/>
                        </a:cubicBezTo>
                        <a:cubicBezTo>
                          <a:pt x="1155" y="29729"/>
                          <a:pt x="1096" y="30360"/>
                          <a:pt x="1013" y="31003"/>
                        </a:cubicBezTo>
                        <a:cubicBezTo>
                          <a:pt x="977" y="31360"/>
                          <a:pt x="917" y="31741"/>
                          <a:pt x="917" y="32099"/>
                        </a:cubicBezTo>
                        <a:cubicBezTo>
                          <a:pt x="929" y="32646"/>
                          <a:pt x="1239" y="33134"/>
                          <a:pt x="1929" y="33599"/>
                        </a:cubicBezTo>
                        <a:cubicBezTo>
                          <a:pt x="2322" y="33123"/>
                          <a:pt x="2537" y="32658"/>
                          <a:pt x="2525" y="32158"/>
                        </a:cubicBezTo>
                        <a:cubicBezTo>
                          <a:pt x="2417" y="31051"/>
                          <a:pt x="2787" y="29979"/>
                          <a:pt x="2882" y="28896"/>
                        </a:cubicBezTo>
                        <a:cubicBezTo>
                          <a:pt x="2918" y="28253"/>
                          <a:pt x="3120" y="27634"/>
                          <a:pt x="3179" y="26991"/>
                        </a:cubicBezTo>
                        <a:cubicBezTo>
                          <a:pt x="3251" y="26229"/>
                          <a:pt x="3263" y="25467"/>
                          <a:pt x="3299" y="24705"/>
                        </a:cubicBezTo>
                        <a:cubicBezTo>
                          <a:pt x="3358" y="22752"/>
                          <a:pt x="3418" y="20800"/>
                          <a:pt x="3453" y="18835"/>
                        </a:cubicBezTo>
                        <a:cubicBezTo>
                          <a:pt x="3453" y="18692"/>
                          <a:pt x="3418" y="18549"/>
                          <a:pt x="3418" y="18418"/>
                        </a:cubicBezTo>
                        <a:lnTo>
                          <a:pt x="3418" y="16490"/>
                        </a:lnTo>
                        <a:cubicBezTo>
                          <a:pt x="3418" y="16109"/>
                          <a:pt x="3453" y="15739"/>
                          <a:pt x="3441" y="15347"/>
                        </a:cubicBezTo>
                        <a:cubicBezTo>
                          <a:pt x="3418" y="14846"/>
                          <a:pt x="3334" y="14323"/>
                          <a:pt x="3299" y="13799"/>
                        </a:cubicBezTo>
                        <a:cubicBezTo>
                          <a:pt x="3251" y="13191"/>
                          <a:pt x="3239" y="12596"/>
                          <a:pt x="3179" y="11989"/>
                        </a:cubicBezTo>
                        <a:cubicBezTo>
                          <a:pt x="3144" y="11691"/>
                          <a:pt x="3025" y="11406"/>
                          <a:pt x="3013" y="11108"/>
                        </a:cubicBezTo>
                        <a:cubicBezTo>
                          <a:pt x="2941" y="10036"/>
                          <a:pt x="2858" y="8965"/>
                          <a:pt x="2834" y="7893"/>
                        </a:cubicBezTo>
                        <a:cubicBezTo>
                          <a:pt x="2798" y="7191"/>
                          <a:pt x="2822" y="6476"/>
                          <a:pt x="2882" y="5762"/>
                        </a:cubicBezTo>
                        <a:cubicBezTo>
                          <a:pt x="2941" y="5119"/>
                          <a:pt x="3072" y="4500"/>
                          <a:pt x="3179" y="3857"/>
                        </a:cubicBezTo>
                        <a:cubicBezTo>
                          <a:pt x="3215" y="3607"/>
                          <a:pt x="3263" y="3333"/>
                          <a:pt x="3299" y="3083"/>
                        </a:cubicBezTo>
                        <a:cubicBezTo>
                          <a:pt x="3394" y="2262"/>
                          <a:pt x="3334" y="1464"/>
                          <a:pt x="3025" y="654"/>
                        </a:cubicBezTo>
                        <a:cubicBezTo>
                          <a:pt x="2843" y="204"/>
                          <a:pt x="2344" y="0"/>
                          <a:pt x="175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11" name="Google Shape;811;p57"/>
                <p:cNvGrpSpPr/>
                <p:nvPr/>
              </p:nvGrpSpPr>
              <p:grpSpPr>
                <a:xfrm>
                  <a:off x="7189925" y="1462580"/>
                  <a:ext cx="84850" cy="2059736"/>
                  <a:chOff x="47625" y="947175"/>
                  <a:chExt cx="84850" cy="1811075"/>
                </a:xfrm>
              </p:grpSpPr>
              <p:sp>
                <p:nvSpPr>
                  <p:cNvPr id="812" name="Google Shape;812;p57"/>
                  <p:cNvSpPr/>
                  <p:nvPr/>
                </p:nvSpPr>
                <p:spPr>
                  <a:xfrm>
                    <a:off x="47625" y="1043325"/>
                    <a:ext cx="84850" cy="1714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94" h="68597" extrusionOk="0">
                        <a:moveTo>
                          <a:pt x="1748" y="0"/>
                        </a:moveTo>
                        <a:cubicBezTo>
                          <a:pt x="1677" y="0"/>
                          <a:pt x="1599" y="39"/>
                          <a:pt x="1488" y="111"/>
                        </a:cubicBezTo>
                        <a:cubicBezTo>
                          <a:pt x="1131" y="337"/>
                          <a:pt x="941" y="611"/>
                          <a:pt x="917" y="992"/>
                        </a:cubicBezTo>
                        <a:cubicBezTo>
                          <a:pt x="905" y="1302"/>
                          <a:pt x="917" y="1611"/>
                          <a:pt x="893" y="1921"/>
                        </a:cubicBezTo>
                        <a:cubicBezTo>
                          <a:pt x="857" y="2219"/>
                          <a:pt x="655" y="2492"/>
                          <a:pt x="738" y="2838"/>
                        </a:cubicBezTo>
                        <a:cubicBezTo>
                          <a:pt x="822" y="3112"/>
                          <a:pt x="714" y="3445"/>
                          <a:pt x="679" y="3754"/>
                        </a:cubicBezTo>
                        <a:cubicBezTo>
                          <a:pt x="667" y="3909"/>
                          <a:pt x="619" y="4040"/>
                          <a:pt x="595" y="4171"/>
                        </a:cubicBezTo>
                        <a:cubicBezTo>
                          <a:pt x="476" y="4755"/>
                          <a:pt x="298" y="5338"/>
                          <a:pt x="250" y="5910"/>
                        </a:cubicBezTo>
                        <a:cubicBezTo>
                          <a:pt x="191" y="6743"/>
                          <a:pt x="238" y="7576"/>
                          <a:pt x="238" y="8410"/>
                        </a:cubicBezTo>
                        <a:cubicBezTo>
                          <a:pt x="238" y="8517"/>
                          <a:pt x="262" y="8612"/>
                          <a:pt x="262" y="8696"/>
                        </a:cubicBezTo>
                        <a:cubicBezTo>
                          <a:pt x="286" y="9172"/>
                          <a:pt x="298" y="9648"/>
                          <a:pt x="298" y="10124"/>
                        </a:cubicBezTo>
                        <a:cubicBezTo>
                          <a:pt x="298" y="10279"/>
                          <a:pt x="238" y="10434"/>
                          <a:pt x="238" y="10589"/>
                        </a:cubicBezTo>
                        <a:cubicBezTo>
                          <a:pt x="238" y="11363"/>
                          <a:pt x="262" y="12148"/>
                          <a:pt x="321" y="12922"/>
                        </a:cubicBezTo>
                        <a:cubicBezTo>
                          <a:pt x="381" y="13744"/>
                          <a:pt x="345" y="14565"/>
                          <a:pt x="357" y="15375"/>
                        </a:cubicBezTo>
                        <a:cubicBezTo>
                          <a:pt x="357" y="15577"/>
                          <a:pt x="417" y="15780"/>
                          <a:pt x="429" y="15970"/>
                        </a:cubicBezTo>
                        <a:cubicBezTo>
                          <a:pt x="476" y="16423"/>
                          <a:pt x="536" y="16887"/>
                          <a:pt x="548" y="17328"/>
                        </a:cubicBezTo>
                        <a:cubicBezTo>
                          <a:pt x="583" y="18280"/>
                          <a:pt x="560" y="19244"/>
                          <a:pt x="583" y="20197"/>
                        </a:cubicBezTo>
                        <a:cubicBezTo>
                          <a:pt x="583" y="20376"/>
                          <a:pt x="643" y="20578"/>
                          <a:pt x="643" y="20757"/>
                        </a:cubicBezTo>
                        <a:cubicBezTo>
                          <a:pt x="619" y="20947"/>
                          <a:pt x="560" y="21149"/>
                          <a:pt x="560" y="21352"/>
                        </a:cubicBezTo>
                        <a:cubicBezTo>
                          <a:pt x="560" y="23733"/>
                          <a:pt x="548" y="26126"/>
                          <a:pt x="560" y="28508"/>
                        </a:cubicBezTo>
                        <a:cubicBezTo>
                          <a:pt x="560" y="28924"/>
                          <a:pt x="476" y="29341"/>
                          <a:pt x="524" y="29758"/>
                        </a:cubicBezTo>
                        <a:cubicBezTo>
                          <a:pt x="548" y="30008"/>
                          <a:pt x="441" y="30246"/>
                          <a:pt x="441" y="30496"/>
                        </a:cubicBezTo>
                        <a:cubicBezTo>
                          <a:pt x="464" y="30960"/>
                          <a:pt x="524" y="31436"/>
                          <a:pt x="548" y="31901"/>
                        </a:cubicBezTo>
                        <a:cubicBezTo>
                          <a:pt x="560" y="31984"/>
                          <a:pt x="548" y="32067"/>
                          <a:pt x="583" y="32139"/>
                        </a:cubicBezTo>
                        <a:cubicBezTo>
                          <a:pt x="857" y="32746"/>
                          <a:pt x="893" y="33389"/>
                          <a:pt x="893" y="34032"/>
                        </a:cubicBezTo>
                        <a:cubicBezTo>
                          <a:pt x="893" y="34223"/>
                          <a:pt x="941" y="34425"/>
                          <a:pt x="1012" y="34627"/>
                        </a:cubicBezTo>
                        <a:cubicBezTo>
                          <a:pt x="1095" y="34842"/>
                          <a:pt x="1179" y="35044"/>
                          <a:pt x="1060" y="35258"/>
                        </a:cubicBezTo>
                        <a:cubicBezTo>
                          <a:pt x="1012" y="35354"/>
                          <a:pt x="1012" y="35461"/>
                          <a:pt x="1012" y="35544"/>
                        </a:cubicBezTo>
                        <a:cubicBezTo>
                          <a:pt x="1024" y="35842"/>
                          <a:pt x="1036" y="36139"/>
                          <a:pt x="786" y="36389"/>
                        </a:cubicBezTo>
                        <a:cubicBezTo>
                          <a:pt x="714" y="36473"/>
                          <a:pt x="702" y="36568"/>
                          <a:pt x="679" y="36663"/>
                        </a:cubicBezTo>
                        <a:cubicBezTo>
                          <a:pt x="619" y="37068"/>
                          <a:pt x="595" y="37461"/>
                          <a:pt x="548" y="37866"/>
                        </a:cubicBezTo>
                        <a:cubicBezTo>
                          <a:pt x="500" y="38271"/>
                          <a:pt x="619" y="38652"/>
                          <a:pt x="583" y="39068"/>
                        </a:cubicBezTo>
                        <a:cubicBezTo>
                          <a:pt x="488" y="39985"/>
                          <a:pt x="560" y="40890"/>
                          <a:pt x="441" y="41795"/>
                        </a:cubicBezTo>
                        <a:cubicBezTo>
                          <a:pt x="369" y="42319"/>
                          <a:pt x="524" y="42855"/>
                          <a:pt x="226" y="43355"/>
                        </a:cubicBezTo>
                        <a:cubicBezTo>
                          <a:pt x="202" y="43390"/>
                          <a:pt x="202" y="43414"/>
                          <a:pt x="202" y="43450"/>
                        </a:cubicBezTo>
                        <a:cubicBezTo>
                          <a:pt x="167" y="44069"/>
                          <a:pt x="0" y="44700"/>
                          <a:pt x="71" y="45343"/>
                        </a:cubicBezTo>
                        <a:cubicBezTo>
                          <a:pt x="131" y="46010"/>
                          <a:pt x="71" y="46676"/>
                          <a:pt x="179" y="47343"/>
                        </a:cubicBezTo>
                        <a:cubicBezTo>
                          <a:pt x="286" y="48022"/>
                          <a:pt x="262" y="48712"/>
                          <a:pt x="310" y="49403"/>
                        </a:cubicBezTo>
                        <a:cubicBezTo>
                          <a:pt x="321" y="49653"/>
                          <a:pt x="369" y="49891"/>
                          <a:pt x="405" y="50141"/>
                        </a:cubicBezTo>
                        <a:cubicBezTo>
                          <a:pt x="429" y="50427"/>
                          <a:pt x="488" y="50701"/>
                          <a:pt x="500" y="50975"/>
                        </a:cubicBezTo>
                        <a:cubicBezTo>
                          <a:pt x="524" y="51475"/>
                          <a:pt x="500" y="51975"/>
                          <a:pt x="524" y="52487"/>
                        </a:cubicBezTo>
                        <a:cubicBezTo>
                          <a:pt x="524" y="52641"/>
                          <a:pt x="548" y="52820"/>
                          <a:pt x="595" y="52987"/>
                        </a:cubicBezTo>
                        <a:cubicBezTo>
                          <a:pt x="762" y="53642"/>
                          <a:pt x="833" y="54296"/>
                          <a:pt x="798" y="54951"/>
                        </a:cubicBezTo>
                        <a:cubicBezTo>
                          <a:pt x="774" y="55439"/>
                          <a:pt x="726" y="55939"/>
                          <a:pt x="726" y="56428"/>
                        </a:cubicBezTo>
                        <a:cubicBezTo>
                          <a:pt x="726" y="57975"/>
                          <a:pt x="738" y="59535"/>
                          <a:pt x="726" y="61083"/>
                        </a:cubicBezTo>
                        <a:cubicBezTo>
                          <a:pt x="714" y="61535"/>
                          <a:pt x="595" y="61976"/>
                          <a:pt x="536" y="62428"/>
                        </a:cubicBezTo>
                        <a:cubicBezTo>
                          <a:pt x="488" y="62738"/>
                          <a:pt x="429" y="63036"/>
                          <a:pt x="417" y="63345"/>
                        </a:cubicBezTo>
                        <a:cubicBezTo>
                          <a:pt x="405" y="63512"/>
                          <a:pt x="464" y="63690"/>
                          <a:pt x="488" y="63857"/>
                        </a:cubicBezTo>
                        <a:cubicBezTo>
                          <a:pt x="548" y="64250"/>
                          <a:pt x="607" y="64655"/>
                          <a:pt x="679" y="65060"/>
                        </a:cubicBezTo>
                        <a:cubicBezTo>
                          <a:pt x="798" y="65714"/>
                          <a:pt x="976" y="66369"/>
                          <a:pt x="1036" y="67036"/>
                        </a:cubicBezTo>
                        <a:cubicBezTo>
                          <a:pt x="1072" y="67524"/>
                          <a:pt x="1214" y="67989"/>
                          <a:pt x="1381" y="68453"/>
                        </a:cubicBezTo>
                        <a:cubicBezTo>
                          <a:pt x="1426" y="68557"/>
                          <a:pt x="1485" y="68596"/>
                          <a:pt x="1563" y="68596"/>
                        </a:cubicBezTo>
                        <a:cubicBezTo>
                          <a:pt x="1610" y="68596"/>
                          <a:pt x="1664" y="68582"/>
                          <a:pt x="1726" y="68560"/>
                        </a:cubicBezTo>
                        <a:cubicBezTo>
                          <a:pt x="2012" y="68465"/>
                          <a:pt x="2107" y="68286"/>
                          <a:pt x="2203" y="68060"/>
                        </a:cubicBezTo>
                        <a:cubicBezTo>
                          <a:pt x="2465" y="67441"/>
                          <a:pt x="2512" y="66774"/>
                          <a:pt x="2750" y="66131"/>
                        </a:cubicBezTo>
                        <a:cubicBezTo>
                          <a:pt x="2965" y="65595"/>
                          <a:pt x="2977" y="65048"/>
                          <a:pt x="2798" y="64452"/>
                        </a:cubicBezTo>
                        <a:cubicBezTo>
                          <a:pt x="2584" y="63798"/>
                          <a:pt x="2667" y="63083"/>
                          <a:pt x="2810" y="62405"/>
                        </a:cubicBezTo>
                        <a:cubicBezTo>
                          <a:pt x="2941" y="61845"/>
                          <a:pt x="3024" y="61262"/>
                          <a:pt x="3060" y="60702"/>
                        </a:cubicBezTo>
                        <a:cubicBezTo>
                          <a:pt x="3143" y="59773"/>
                          <a:pt x="3096" y="58833"/>
                          <a:pt x="3084" y="57916"/>
                        </a:cubicBezTo>
                        <a:cubicBezTo>
                          <a:pt x="3060" y="57463"/>
                          <a:pt x="2988" y="57035"/>
                          <a:pt x="2977" y="56606"/>
                        </a:cubicBezTo>
                        <a:cubicBezTo>
                          <a:pt x="2965" y="56249"/>
                          <a:pt x="2941" y="55880"/>
                          <a:pt x="2988" y="55523"/>
                        </a:cubicBezTo>
                        <a:cubicBezTo>
                          <a:pt x="3036" y="55166"/>
                          <a:pt x="3310" y="54820"/>
                          <a:pt x="3108" y="54427"/>
                        </a:cubicBezTo>
                        <a:cubicBezTo>
                          <a:pt x="3084" y="54404"/>
                          <a:pt x="3143" y="54344"/>
                          <a:pt x="3155" y="54296"/>
                        </a:cubicBezTo>
                        <a:cubicBezTo>
                          <a:pt x="3203" y="54011"/>
                          <a:pt x="3262" y="53749"/>
                          <a:pt x="3274" y="53463"/>
                        </a:cubicBezTo>
                        <a:cubicBezTo>
                          <a:pt x="3286" y="53261"/>
                          <a:pt x="3203" y="53034"/>
                          <a:pt x="3203" y="52820"/>
                        </a:cubicBezTo>
                        <a:cubicBezTo>
                          <a:pt x="3215" y="52189"/>
                          <a:pt x="3250" y="51546"/>
                          <a:pt x="3310" y="50903"/>
                        </a:cubicBezTo>
                        <a:cubicBezTo>
                          <a:pt x="3334" y="50546"/>
                          <a:pt x="3227" y="50189"/>
                          <a:pt x="3286" y="49832"/>
                        </a:cubicBezTo>
                        <a:cubicBezTo>
                          <a:pt x="3346" y="49534"/>
                          <a:pt x="3358" y="49236"/>
                          <a:pt x="3393" y="48939"/>
                        </a:cubicBezTo>
                        <a:cubicBezTo>
                          <a:pt x="3393" y="48867"/>
                          <a:pt x="3334" y="48796"/>
                          <a:pt x="3322" y="48712"/>
                        </a:cubicBezTo>
                        <a:cubicBezTo>
                          <a:pt x="3155" y="48141"/>
                          <a:pt x="3036" y="47557"/>
                          <a:pt x="3060" y="46962"/>
                        </a:cubicBezTo>
                        <a:cubicBezTo>
                          <a:pt x="3084" y="46653"/>
                          <a:pt x="3084" y="46331"/>
                          <a:pt x="3060" y="46022"/>
                        </a:cubicBezTo>
                        <a:cubicBezTo>
                          <a:pt x="3036" y="45783"/>
                          <a:pt x="3012" y="45533"/>
                          <a:pt x="2929" y="45295"/>
                        </a:cubicBezTo>
                        <a:cubicBezTo>
                          <a:pt x="2834" y="44950"/>
                          <a:pt x="2727" y="44593"/>
                          <a:pt x="2738" y="44236"/>
                        </a:cubicBezTo>
                        <a:cubicBezTo>
                          <a:pt x="2786" y="43509"/>
                          <a:pt x="2810" y="42795"/>
                          <a:pt x="2858" y="42081"/>
                        </a:cubicBezTo>
                        <a:lnTo>
                          <a:pt x="2858" y="42033"/>
                        </a:lnTo>
                        <a:cubicBezTo>
                          <a:pt x="3012" y="41366"/>
                          <a:pt x="3012" y="40676"/>
                          <a:pt x="2858" y="39997"/>
                        </a:cubicBezTo>
                        <a:cubicBezTo>
                          <a:pt x="2846" y="39902"/>
                          <a:pt x="2858" y="39807"/>
                          <a:pt x="2869" y="39711"/>
                        </a:cubicBezTo>
                        <a:cubicBezTo>
                          <a:pt x="2953" y="39283"/>
                          <a:pt x="3167" y="38854"/>
                          <a:pt x="2977" y="38390"/>
                        </a:cubicBezTo>
                        <a:cubicBezTo>
                          <a:pt x="2977" y="38354"/>
                          <a:pt x="2977" y="38330"/>
                          <a:pt x="2988" y="38294"/>
                        </a:cubicBezTo>
                        <a:cubicBezTo>
                          <a:pt x="3203" y="37735"/>
                          <a:pt x="3012" y="37199"/>
                          <a:pt x="2750" y="36675"/>
                        </a:cubicBezTo>
                        <a:cubicBezTo>
                          <a:pt x="2596" y="36318"/>
                          <a:pt x="2512" y="35913"/>
                          <a:pt x="2048" y="35711"/>
                        </a:cubicBezTo>
                        <a:cubicBezTo>
                          <a:pt x="2024" y="35699"/>
                          <a:pt x="2036" y="35604"/>
                          <a:pt x="2036" y="35544"/>
                        </a:cubicBezTo>
                        <a:cubicBezTo>
                          <a:pt x="2024" y="35354"/>
                          <a:pt x="2250" y="35187"/>
                          <a:pt x="2096" y="34961"/>
                        </a:cubicBezTo>
                        <a:cubicBezTo>
                          <a:pt x="1929" y="34746"/>
                          <a:pt x="1976" y="34484"/>
                          <a:pt x="2084" y="34246"/>
                        </a:cubicBezTo>
                        <a:cubicBezTo>
                          <a:pt x="2131" y="34151"/>
                          <a:pt x="2191" y="34008"/>
                          <a:pt x="2167" y="33889"/>
                        </a:cubicBezTo>
                        <a:cubicBezTo>
                          <a:pt x="2155" y="33544"/>
                          <a:pt x="2298" y="33199"/>
                          <a:pt x="2429" y="32853"/>
                        </a:cubicBezTo>
                        <a:cubicBezTo>
                          <a:pt x="2488" y="32722"/>
                          <a:pt x="2607" y="32603"/>
                          <a:pt x="2631" y="32460"/>
                        </a:cubicBezTo>
                        <a:cubicBezTo>
                          <a:pt x="2727" y="32079"/>
                          <a:pt x="2917" y="31722"/>
                          <a:pt x="2798" y="31294"/>
                        </a:cubicBezTo>
                        <a:cubicBezTo>
                          <a:pt x="2727" y="31008"/>
                          <a:pt x="2858" y="30663"/>
                          <a:pt x="2858" y="30353"/>
                        </a:cubicBezTo>
                        <a:cubicBezTo>
                          <a:pt x="2858" y="30115"/>
                          <a:pt x="2834" y="29889"/>
                          <a:pt x="2798" y="29651"/>
                        </a:cubicBezTo>
                        <a:cubicBezTo>
                          <a:pt x="2786" y="29579"/>
                          <a:pt x="2750" y="29508"/>
                          <a:pt x="2762" y="29424"/>
                        </a:cubicBezTo>
                        <a:cubicBezTo>
                          <a:pt x="2917" y="28758"/>
                          <a:pt x="2988" y="28079"/>
                          <a:pt x="2988" y="27388"/>
                        </a:cubicBezTo>
                        <a:cubicBezTo>
                          <a:pt x="2988" y="27317"/>
                          <a:pt x="3036" y="27245"/>
                          <a:pt x="3036" y="27162"/>
                        </a:cubicBezTo>
                        <a:cubicBezTo>
                          <a:pt x="3048" y="26722"/>
                          <a:pt x="3048" y="26293"/>
                          <a:pt x="3060" y="25852"/>
                        </a:cubicBezTo>
                        <a:cubicBezTo>
                          <a:pt x="3060" y="25579"/>
                          <a:pt x="2941" y="25305"/>
                          <a:pt x="3060" y="25007"/>
                        </a:cubicBezTo>
                        <a:cubicBezTo>
                          <a:pt x="3119" y="24876"/>
                          <a:pt x="3084" y="24698"/>
                          <a:pt x="3060" y="24555"/>
                        </a:cubicBezTo>
                        <a:cubicBezTo>
                          <a:pt x="3048" y="24436"/>
                          <a:pt x="3000" y="24328"/>
                          <a:pt x="3000" y="24221"/>
                        </a:cubicBezTo>
                        <a:cubicBezTo>
                          <a:pt x="2988" y="23102"/>
                          <a:pt x="2917" y="21971"/>
                          <a:pt x="3203" y="20864"/>
                        </a:cubicBezTo>
                        <a:cubicBezTo>
                          <a:pt x="3298" y="20459"/>
                          <a:pt x="3084" y="20042"/>
                          <a:pt x="3167" y="19614"/>
                        </a:cubicBezTo>
                        <a:cubicBezTo>
                          <a:pt x="3239" y="19221"/>
                          <a:pt x="3119" y="18816"/>
                          <a:pt x="3096" y="18423"/>
                        </a:cubicBezTo>
                        <a:cubicBezTo>
                          <a:pt x="3096" y="18280"/>
                          <a:pt x="3096" y="18137"/>
                          <a:pt x="3084" y="18006"/>
                        </a:cubicBezTo>
                        <a:cubicBezTo>
                          <a:pt x="3024" y="17447"/>
                          <a:pt x="2929" y="16887"/>
                          <a:pt x="2881" y="16339"/>
                        </a:cubicBezTo>
                        <a:cubicBezTo>
                          <a:pt x="2869" y="16113"/>
                          <a:pt x="2965" y="15887"/>
                          <a:pt x="2977" y="15649"/>
                        </a:cubicBezTo>
                        <a:cubicBezTo>
                          <a:pt x="2988" y="15149"/>
                          <a:pt x="2977" y="14625"/>
                          <a:pt x="2988" y="14101"/>
                        </a:cubicBezTo>
                        <a:cubicBezTo>
                          <a:pt x="3000" y="13577"/>
                          <a:pt x="2738" y="13101"/>
                          <a:pt x="2727" y="12589"/>
                        </a:cubicBezTo>
                        <a:cubicBezTo>
                          <a:pt x="2727" y="12232"/>
                          <a:pt x="2679" y="11875"/>
                          <a:pt x="2643" y="11517"/>
                        </a:cubicBezTo>
                        <a:cubicBezTo>
                          <a:pt x="2619" y="11160"/>
                          <a:pt x="2548" y="10803"/>
                          <a:pt x="2548" y="10446"/>
                        </a:cubicBezTo>
                        <a:cubicBezTo>
                          <a:pt x="2560" y="9827"/>
                          <a:pt x="2631" y="9219"/>
                          <a:pt x="2643" y="8612"/>
                        </a:cubicBezTo>
                        <a:cubicBezTo>
                          <a:pt x="2679" y="7910"/>
                          <a:pt x="2667" y="7195"/>
                          <a:pt x="2667" y="6493"/>
                        </a:cubicBezTo>
                        <a:cubicBezTo>
                          <a:pt x="2667" y="6362"/>
                          <a:pt x="2667" y="6219"/>
                          <a:pt x="2703" y="6076"/>
                        </a:cubicBezTo>
                        <a:cubicBezTo>
                          <a:pt x="2846" y="5659"/>
                          <a:pt x="2917" y="5267"/>
                          <a:pt x="2881" y="4826"/>
                        </a:cubicBezTo>
                        <a:cubicBezTo>
                          <a:pt x="2869" y="4564"/>
                          <a:pt x="2881" y="4290"/>
                          <a:pt x="2881" y="4028"/>
                        </a:cubicBezTo>
                        <a:cubicBezTo>
                          <a:pt x="2869" y="3433"/>
                          <a:pt x="2917" y="2838"/>
                          <a:pt x="2869" y="2195"/>
                        </a:cubicBezTo>
                        <a:cubicBezTo>
                          <a:pt x="2810" y="1885"/>
                          <a:pt x="2762" y="1588"/>
                          <a:pt x="2584" y="1302"/>
                        </a:cubicBezTo>
                        <a:cubicBezTo>
                          <a:pt x="2548" y="1230"/>
                          <a:pt x="2548" y="1147"/>
                          <a:pt x="2512" y="1076"/>
                        </a:cubicBezTo>
                        <a:cubicBezTo>
                          <a:pt x="2381" y="766"/>
                          <a:pt x="2274" y="421"/>
                          <a:pt x="2012" y="159"/>
                        </a:cubicBezTo>
                        <a:cubicBezTo>
                          <a:pt x="1904" y="51"/>
                          <a:pt x="1830" y="0"/>
                          <a:pt x="1748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57"/>
                  <p:cNvSpPr/>
                  <p:nvPr/>
                </p:nvSpPr>
                <p:spPr>
                  <a:xfrm>
                    <a:off x="77375" y="947175"/>
                    <a:ext cx="32775" cy="6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2539" extrusionOk="0">
                        <a:moveTo>
                          <a:pt x="643" y="0"/>
                        </a:moveTo>
                        <a:cubicBezTo>
                          <a:pt x="579" y="0"/>
                          <a:pt x="507" y="27"/>
                          <a:pt x="429" y="76"/>
                        </a:cubicBezTo>
                        <a:cubicBezTo>
                          <a:pt x="239" y="207"/>
                          <a:pt x="24" y="921"/>
                          <a:pt x="13" y="1135"/>
                        </a:cubicBezTo>
                        <a:cubicBezTo>
                          <a:pt x="1" y="1516"/>
                          <a:pt x="1" y="1885"/>
                          <a:pt x="13" y="2266"/>
                        </a:cubicBezTo>
                        <a:cubicBezTo>
                          <a:pt x="13" y="2350"/>
                          <a:pt x="108" y="2505"/>
                          <a:pt x="191" y="2517"/>
                        </a:cubicBezTo>
                        <a:cubicBezTo>
                          <a:pt x="264" y="2528"/>
                          <a:pt x="350" y="2539"/>
                          <a:pt x="432" y="2539"/>
                        </a:cubicBezTo>
                        <a:cubicBezTo>
                          <a:pt x="524" y="2539"/>
                          <a:pt x="611" y="2525"/>
                          <a:pt x="667" y="2481"/>
                        </a:cubicBezTo>
                        <a:cubicBezTo>
                          <a:pt x="858" y="2350"/>
                          <a:pt x="1036" y="2159"/>
                          <a:pt x="1120" y="1969"/>
                        </a:cubicBezTo>
                        <a:cubicBezTo>
                          <a:pt x="1215" y="1695"/>
                          <a:pt x="1298" y="1397"/>
                          <a:pt x="1298" y="1040"/>
                        </a:cubicBezTo>
                        <a:cubicBezTo>
                          <a:pt x="1310" y="600"/>
                          <a:pt x="965" y="445"/>
                          <a:pt x="858" y="183"/>
                        </a:cubicBezTo>
                        <a:cubicBezTo>
                          <a:pt x="809" y="56"/>
                          <a:pt x="734" y="0"/>
                          <a:pt x="64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14" name="Google Shape;814;p57"/>
              <p:cNvGrpSpPr/>
              <p:nvPr/>
            </p:nvGrpSpPr>
            <p:grpSpPr>
              <a:xfrm>
                <a:off x="1704578" y="1588899"/>
                <a:ext cx="5740757" cy="2711475"/>
                <a:chOff x="1358154" y="1599813"/>
                <a:chExt cx="6433663" cy="2711475"/>
              </a:xfrm>
            </p:grpSpPr>
            <p:grpSp>
              <p:nvGrpSpPr>
                <p:cNvPr id="815" name="Google Shape;815;p57"/>
                <p:cNvGrpSpPr/>
                <p:nvPr/>
              </p:nvGrpSpPr>
              <p:grpSpPr>
                <a:xfrm rot="5400000">
                  <a:off x="4531223" y="-1573255"/>
                  <a:ext cx="87525" cy="6433663"/>
                  <a:chOff x="-349750" y="947875"/>
                  <a:chExt cx="87525" cy="1811075"/>
                </a:xfrm>
              </p:grpSpPr>
              <p:sp>
                <p:nvSpPr>
                  <p:cNvPr id="816" name="Google Shape;816;p57"/>
                  <p:cNvSpPr/>
                  <p:nvPr/>
                </p:nvSpPr>
                <p:spPr>
                  <a:xfrm>
                    <a:off x="-349750" y="1138050"/>
                    <a:ext cx="86325" cy="64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3" h="25618" extrusionOk="0">
                        <a:moveTo>
                          <a:pt x="1884" y="0"/>
                        </a:moveTo>
                        <a:cubicBezTo>
                          <a:pt x="1791" y="0"/>
                          <a:pt x="1684" y="28"/>
                          <a:pt x="1560" y="85"/>
                        </a:cubicBezTo>
                        <a:cubicBezTo>
                          <a:pt x="1310" y="204"/>
                          <a:pt x="1024" y="418"/>
                          <a:pt x="917" y="644"/>
                        </a:cubicBezTo>
                        <a:cubicBezTo>
                          <a:pt x="715" y="1097"/>
                          <a:pt x="643" y="1609"/>
                          <a:pt x="524" y="2097"/>
                        </a:cubicBezTo>
                        <a:cubicBezTo>
                          <a:pt x="488" y="2216"/>
                          <a:pt x="465" y="2347"/>
                          <a:pt x="429" y="2466"/>
                        </a:cubicBezTo>
                        <a:cubicBezTo>
                          <a:pt x="369" y="2740"/>
                          <a:pt x="262" y="3002"/>
                          <a:pt x="226" y="3275"/>
                        </a:cubicBezTo>
                        <a:cubicBezTo>
                          <a:pt x="167" y="3656"/>
                          <a:pt x="167" y="4061"/>
                          <a:pt x="131" y="4454"/>
                        </a:cubicBezTo>
                        <a:cubicBezTo>
                          <a:pt x="84" y="5240"/>
                          <a:pt x="12" y="6014"/>
                          <a:pt x="0" y="6800"/>
                        </a:cubicBezTo>
                        <a:cubicBezTo>
                          <a:pt x="0" y="7228"/>
                          <a:pt x="72" y="7657"/>
                          <a:pt x="143" y="8086"/>
                        </a:cubicBezTo>
                        <a:cubicBezTo>
                          <a:pt x="250" y="8633"/>
                          <a:pt x="417" y="9169"/>
                          <a:pt x="536" y="9717"/>
                        </a:cubicBezTo>
                        <a:cubicBezTo>
                          <a:pt x="595" y="9955"/>
                          <a:pt x="607" y="10193"/>
                          <a:pt x="584" y="10431"/>
                        </a:cubicBezTo>
                        <a:cubicBezTo>
                          <a:pt x="536" y="10824"/>
                          <a:pt x="417" y="11205"/>
                          <a:pt x="405" y="11598"/>
                        </a:cubicBezTo>
                        <a:cubicBezTo>
                          <a:pt x="369" y="12681"/>
                          <a:pt x="405" y="13753"/>
                          <a:pt x="381" y="14836"/>
                        </a:cubicBezTo>
                        <a:cubicBezTo>
                          <a:pt x="369" y="16265"/>
                          <a:pt x="286" y="17682"/>
                          <a:pt x="298" y="19099"/>
                        </a:cubicBezTo>
                        <a:cubicBezTo>
                          <a:pt x="310" y="20444"/>
                          <a:pt x="429" y="21801"/>
                          <a:pt x="488" y="22992"/>
                        </a:cubicBezTo>
                        <a:cubicBezTo>
                          <a:pt x="488" y="23742"/>
                          <a:pt x="834" y="24933"/>
                          <a:pt x="1155" y="25385"/>
                        </a:cubicBezTo>
                        <a:cubicBezTo>
                          <a:pt x="1251" y="25492"/>
                          <a:pt x="1451" y="25617"/>
                          <a:pt x="1603" y="25617"/>
                        </a:cubicBezTo>
                        <a:cubicBezTo>
                          <a:pt x="1621" y="25617"/>
                          <a:pt x="1639" y="25615"/>
                          <a:pt x="1655" y="25611"/>
                        </a:cubicBezTo>
                        <a:cubicBezTo>
                          <a:pt x="2441" y="25469"/>
                          <a:pt x="3036" y="24933"/>
                          <a:pt x="3108" y="24195"/>
                        </a:cubicBezTo>
                        <a:cubicBezTo>
                          <a:pt x="3203" y="23409"/>
                          <a:pt x="3215" y="22611"/>
                          <a:pt x="3239" y="21801"/>
                        </a:cubicBezTo>
                        <a:cubicBezTo>
                          <a:pt x="3274" y="21063"/>
                          <a:pt x="3179" y="20301"/>
                          <a:pt x="3322" y="19575"/>
                        </a:cubicBezTo>
                        <a:cubicBezTo>
                          <a:pt x="3453" y="18825"/>
                          <a:pt x="3382" y="18099"/>
                          <a:pt x="3334" y="17349"/>
                        </a:cubicBezTo>
                        <a:cubicBezTo>
                          <a:pt x="3298" y="16598"/>
                          <a:pt x="3179" y="15825"/>
                          <a:pt x="3179" y="15063"/>
                        </a:cubicBezTo>
                        <a:cubicBezTo>
                          <a:pt x="3203" y="13634"/>
                          <a:pt x="3382" y="12181"/>
                          <a:pt x="3060" y="10764"/>
                        </a:cubicBezTo>
                        <a:cubicBezTo>
                          <a:pt x="3024" y="10598"/>
                          <a:pt x="3024" y="10419"/>
                          <a:pt x="3036" y="10252"/>
                        </a:cubicBezTo>
                        <a:cubicBezTo>
                          <a:pt x="3108" y="9419"/>
                          <a:pt x="3227" y="8586"/>
                          <a:pt x="3274" y="7752"/>
                        </a:cubicBezTo>
                        <a:cubicBezTo>
                          <a:pt x="3322" y="7145"/>
                          <a:pt x="3298" y="6514"/>
                          <a:pt x="3239" y="5907"/>
                        </a:cubicBezTo>
                        <a:cubicBezTo>
                          <a:pt x="3108" y="4597"/>
                          <a:pt x="2727" y="3299"/>
                          <a:pt x="2929" y="1966"/>
                        </a:cubicBezTo>
                        <a:cubicBezTo>
                          <a:pt x="2941" y="1882"/>
                          <a:pt x="2941" y="1811"/>
                          <a:pt x="2917" y="1740"/>
                        </a:cubicBezTo>
                        <a:cubicBezTo>
                          <a:pt x="2739" y="1275"/>
                          <a:pt x="2560" y="835"/>
                          <a:pt x="2346" y="382"/>
                        </a:cubicBezTo>
                        <a:cubicBezTo>
                          <a:pt x="2224" y="130"/>
                          <a:pt x="2085" y="0"/>
                          <a:pt x="1884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57"/>
                  <p:cNvSpPr/>
                  <p:nvPr/>
                </p:nvSpPr>
                <p:spPr>
                  <a:xfrm>
                    <a:off x="-349750" y="1886775"/>
                    <a:ext cx="79200" cy="538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8" h="21527" extrusionOk="0">
                        <a:moveTo>
                          <a:pt x="1857" y="1"/>
                        </a:moveTo>
                        <a:cubicBezTo>
                          <a:pt x="1534" y="1"/>
                          <a:pt x="1209" y="185"/>
                          <a:pt x="1107" y="496"/>
                        </a:cubicBezTo>
                        <a:cubicBezTo>
                          <a:pt x="953" y="901"/>
                          <a:pt x="774" y="1306"/>
                          <a:pt x="691" y="1723"/>
                        </a:cubicBezTo>
                        <a:cubicBezTo>
                          <a:pt x="572" y="2223"/>
                          <a:pt x="512" y="2747"/>
                          <a:pt x="453" y="3271"/>
                        </a:cubicBezTo>
                        <a:cubicBezTo>
                          <a:pt x="405" y="3616"/>
                          <a:pt x="393" y="3937"/>
                          <a:pt x="393" y="4283"/>
                        </a:cubicBezTo>
                        <a:cubicBezTo>
                          <a:pt x="417" y="5187"/>
                          <a:pt x="453" y="6104"/>
                          <a:pt x="476" y="7021"/>
                        </a:cubicBezTo>
                        <a:cubicBezTo>
                          <a:pt x="488" y="7342"/>
                          <a:pt x="488" y="7688"/>
                          <a:pt x="488" y="8021"/>
                        </a:cubicBezTo>
                        <a:cubicBezTo>
                          <a:pt x="488" y="8271"/>
                          <a:pt x="476" y="8533"/>
                          <a:pt x="488" y="8795"/>
                        </a:cubicBezTo>
                        <a:cubicBezTo>
                          <a:pt x="536" y="9569"/>
                          <a:pt x="488" y="10355"/>
                          <a:pt x="715" y="11117"/>
                        </a:cubicBezTo>
                        <a:cubicBezTo>
                          <a:pt x="762" y="11260"/>
                          <a:pt x="691" y="11438"/>
                          <a:pt x="667" y="11605"/>
                        </a:cubicBezTo>
                        <a:cubicBezTo>
                          <a:pt x="655" y="11795"/>
                          <a:pt x="655" y="12010"/>
                          <a:pt x="631" y="12212"/>
                        </a:cubicBezTo>
                        <a:cubicBezTo>
                          <a:pt x="572" y="12641"/>
                          <a:pt x="488" y="13093"/>
                          <a:pt x="417" y="13522"/>
                        </a:cubicBezTo>
                        <a:cubicBezTo>
                          <a:pt x="357" y="13855"/>
                          <a:pt x="274" y="14177"/>
                          <a:pt x="226" y="14510"/>
                        </a:cubicBezTo>
                        <a:cubicBezTo>
                          <a:pt x="167" y="14986"/>
                          <a:pt x="131" y="15474"/>
                          <a:pt x="84" y="15951"/>
                        </a:cubicBezTo>
                        <a:cubicBezTo>
                          <a:pt x="72" y="16177"/>
                          <a:pt x="48" y="16391"/>
                          <a:pt x="48" y="16617"/>
                        </a:cubicBezTo>
                        <a:cubicBezTo>
                          <a:pt x="48" y="17046"/>
                          <a:pt x="0" y="17487"/>
                          <a:pt x="48" y="17915"/>
                        </a:cubicBezTo>
                        <a:cubicBezTo>
                          <a:pt x="119" y="18689"/>
                          <a:pt x="226" y="19463"/>
                          <a:pt x="369" y="20237"/>
                        </a:cubicBezTo>
                        <a:cubicBezTo>
                          <a:pt x="429" y="20535"/>
                          <a:pt x="667" y="20820"/>
                          <a:pt x="846" y="21082"/>
                        </a:cubicBezTo>
                        <a:cubicBezTo>
                          <a:pt x="1054" y="21390"/>
                          <a:pt x="1318" y="21526"/>
                          <a:pt x="1663" y="21526"/>
                        </a:cubicBezTo>
                        <a:cubicBezTo>
                          <a:pt x="1771" y="21526"/>
                          <a:pt x="1887" y="21513"/>
                          <a:pt x="2012" y="21487"/>
                        </a:cubicBezTo>
                        <a:cubicBezTo>
                          <a:pt x="2524" y="21380"/>
                          <a:pt x="2667" y="21023"/>
                          <a:pt x="2798" y="20654"/>
                        </a:cubicBezTo>
                        <a:cubicBezTo>
                          <a:pt x="3120" y="19713"/>
                          <a:pt x="3024" y="18737"/>
                          <a:pt x="3108" y="17760"/>
                        </a:cubicBezTo>
                        <a:cubicBezTo>
                          <a:pt x="3167" y="17213"/>
                          <a:pt x="3108" y="16653"/>
                          <a:pt x="3084" y="16094"/>
                        </a:cubicBezTo>
                        <a:cubicBezTo>
                          <a:pt x="3048" y="15355"/>
                          <a:pt x="3001" y="14605"/>
                          <a:pt x="2941" y="13867"/>
                        </a:cubicBezTo>
                        <a:cubicBezTo>
                          <a:pt x="2929" y="13700"/>
                          <a:pt x="2858" y="13462"/>
                          <a:pt x="2739" y="13415"/>
                        </a:cubicBezTo>
                        <a:cubicBezTo>
                          <a:pt x="2429" y="13272"/>
                          <a:pt x="2441" y="13046"/>
                          <a:pt x="2441" y="12807"/>
                        </a:cubicBezTo>
                        <a:cubicBezTo>
                          <a:pt x="2453" y="11272"/>
                          <a:pt x="2393" y="9748"/>
                          <a:pt x="2489" y="8224"/>
                        </a:cubicBezTo>
                        <a:cubicBezTo>
                          <a:pt x="2560" y="7045"/>
                          <a:pt x="2524" y="5878"/>
                          <a:pt x="2453" y="4699"/>
                        </a:cubicBezTo>
                        <a:cubicBezTo>
                          <a:pt x="2381" y="3402"/>
                          <a:pt x="2441" y="2104"/>
                          <a:pt x="2441" y="854"/>
                        </a:cubicBezTo>
                        <a:cubicBezTo>
                          <a:pt x="2453" y="699"/>
                          <a:pt x="2500" y="556"/>
                          <a:pt x="2441" y="461"/>
                        </a:cubicBezTo>
                        <a:cubicBezTo>
                          <a:pt x="2441" y="354"/>
                          <a:pt x="2417" y="223"/>
                          <a:pt x="2334" y="163"/>
                        </a:cubicBezTo>
                        <a:cubicBezTo>
                          <a:pt x="2198" y="52"/>
                          <a:pt x="2028" y="1"/>
                          <a:pt x="185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57"/>
                  <p:cNvSpPr/>
                  <p:nvPr/>
                </p:nvSpPr>
                <p:spPr>
                  <a:xfrm>
                    <a:off x="-349450" y="2452325"/>
                    <a:ext cx="81575" cy="30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3" h="12265" extrusionOk="0">
                        <a:moveTo>
                          <a:pt x="1820" y="1"/>
                        </a:moveTo>
                        <a:cubicBezTo>
                          <a:pt x="1416" y="1"/>
                          <a:pt x="1115" y="186"/>
                          <a:pt x="976" y="591"/>
                        </a:cubicBezTo>
                        <a:cubicBezTo>
                          <a:pt x="774" y="1115"/>
                          <a:pt x="572" y="1627"/>
                          <a:pt x="691" y="2223"/>
                        </a:cubicBezTo>
                        <a:cubicBezTo>
                          <a:pt x="762" y="2556"/>
                          <a:pt x="703" y="2901"/>
                          <a:pt x="655" y="3223"/>
                        </a:cubicBezTo>
                        <a:cubicBezTo>
                          <a:pt x="619" y="3532"/>
                          <a:pt x="512" y="3830"/>
                          <a:pt x="464" y="4151"/>
                        </a:cubicBezTo>
                        <a:cubicBezTo>
                          <a:pt x="417" y="4485"/>
                          <a:pt x="417" y="4830"/>
                          <a:pt x="381" y="5163"/>
                        </a:cubicBezTo>
                        <a:cubicBezTo>
                          <a:pt x="262" y="6116"/>
                          <a:pt x="155" y="7080"/>
                          <a:pt x="36" y="8045"/>
                        </a:cubicBezTo>
                        <a:cubicBezTo>
                          <a:pt x="48" y="8045"/>
                          <a:pt x="71" y="8045"/>
                          <a:pt x="72" y="8033"/>
                        </a:cubicBezTo>
                        <a:lnTo>
                          <a:pt x="72" y="8033"/>
                        </a:lnTo>
                        <a:cubicBezTo>
                          <a:pt x="72" y="8116"/>
                          <a:pt x="60" y="8223"/>
                          <a:pt x="60" y="8307"/>
                        </a:cubicBezTo>
                        <a:cubicBezTo>
                          <a:pt x="48" y="9069"/>
                          <a:pt x="0" y="9819"/>
                          <a:pt x="0" y="10557"/>
                        </a:cubicBezTo>
                        <a:cubicBezTo>
                          <a:pt x="0" y="11117"/>
                          <a:pt x="167" y="11605"/>
                          <a:pt x="869" y="11771"/>
                        </a:cubicBezTo>
                        <a:cubicBezTo>
                          <a:pt x="1012" y="11807"/>
                          <a:pt x="1143" y="11926"/>
                          <a:pt x="1262" y="12021"/>
                        </a:cubicBezTo>
                        <a:cubicBezTo>
                          <a:pt x="1486" y="12185"/>
                          <a:pt x="1693" y="12265"/>
                          <a:pt x="1888" y="12265"/>
                        </a:cubicBezTo>
                        <a:cubicBezTo>
                          <a:pt x="2147" y="12265"/>
                          <a:pt x="2383" y="12122"/>
                          <a:pt x="2608" y="11843"/>
                        </a:cubicBezTo>
                        <a:cubicBezTo>
                          <a:pt x="3203" y="11069"/>
                          <a:pt x="3262" y="10224"/>
                          <a:pt x="3108" y="9331"/>
                        </a:cubicBezTo>
                        <a:cubicBezTo>
                          <a:pt x="3012" y="8747"/>
                          <a:pt x="2977" y="8152"/>
                          <a:pt x="2953" y="7557"/>
                        </a:cubicBezTo>
                        <a:cubicBezTo>
                          <a:pt x="2941" y="6961"/>
                          <a:pt x="2965" y="6366"/>
                          <a:pt x="2941" y="5771"/>
                        </a:cubicBezTo>
                        <a:cubicBezTo>
                          <a:pt x="2893" y="4782"/>
                          <a:pt x="2846" y="3794"/>
                          <a:pt x="2774" y="2806"/>
                        </a:cubicBezTo>
                        <a:cubicBezTo>
                          <a:pt x="2727" y="2044"/>
                          <a:pt x="2643" y="1270"/>
                          <a:pt x="2572" y="520"/>
                        </a:cubicBezTo>
                        <a:cubicBezTo>
                          <a:pt x="2548" y="163"/>
                          <a:pt x="2310" y="44"/>
                          <a:pt x="1965" y="8"/>
                        </a:cubicBezTo>
                        <a:cubicBezTo>
                          <a:pt x="1915" y="3"/>
                          <a:pt x="1867" y="1"/>
                          <a:pt x="1820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57"/>
                  <p:cNvSpPr/>
                  <p:nvPr/>
                </p:nvSpPr>
                <p:spPr>
                  <a:xfrm>
                    <a:off x="-336950" y="947875"/>
                    <a:ext cx="74725" cy="16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6728" extrusionOk="0">
                        <a:moveTo>
                          <a:pt x="1268" y="1"/>
                        </a:moveTo>
                        <a:cubicBezTo>
                          <a:pt x="951" y="1"/>
                          <a:pt x="609" y="257"/>
                          <a:pt x="429" y="607"/>
                        </a:cubicBezTo>
                        <a:cubicBezTo>
                          <a:pt x="83" y="1274"/>
                          <a:pt x="0" y="2000"/>
                          <a:pt x="24" y="2739"/>
                        </a:cubicBezTo>
                        <a:cubicBezTo>
                          <a:pt x="72" y="3727"/>
                          <a:pt x="95" y="4715"/>
                          <a:pt x="131" y="5703"/>
                        </a:cubicBezTo>
                        <a:cubicBezTo>
                          <a:pt x="143" y="6108"/>
                          <a:pt x="441" y="6727"/>
                          <a:pt x="869" y="6727"/>
                        </a:cubicBezTo>
                        <a:cubicBezTo>
                          <a:pt x="1274" y="6727"/>
                          <a:pt x="1727" y="6715"/>
                          <a:pt x="2048" y="6549"/>
                        </a:cubicBezTo>
                        <a:cubicBezTo>
                          <a:pt x="2286" y="6429"/>
                          <a:pt x="2453" y="6060"/>
                          <a:pt x="2524" y="5763"/>
                        </a:cubicBezTo>
                        <a:cubicBezTo>
                          <a:pt x="2631" y="5334"/>
                          <a:pt x="2596" y="4882"/>
                          <a:pt x="2655" y="4441"/>
                        </a:cubicBezTo>
                        <a:cubicBezTo>
                          <a:pt x="2691" y="4215"/>
                          <a:pt x="2798" y="4001"/>
                          <a:pt x="2822" y="3786"/>
                        </a:cubicBezTo>
                        <a:cubicBezTo>
                          <a:pt x="2989" y="2667"/>
                          <a:pt x="2477" y="1655"/>
                          <a:pt x="2310" y="488"/>
                        </a:cubicBezTo>
                        <a:cubicBezTo>
                          <a:pt x="2215" y="667"/>
                          <a:pt x="2167" y="762"/>
                          <a:pt x="2108" y="881"/>
                        </a:cubicBezTo>
                        <a:cubicBezTo>
                          <a:pt x="2048" y="810"/>
                          <a:pt x="1977" y="762"/>
                          <a:pt x="2000" y="762"/>
                        </a:cubicBezTo>
                        <a:cubicBezTo>
                          <a:pt x="1988" y="369"/>
                          <a:pt x="1774" y="107"/>
                          <a:pt x="1381" y="12"/>
                        </a:cubicBezTo>
                        <a:cubicBezTo>
                          <a:pt x="1344" y="4"/>
                          <a:pt x="1307" y="1"/>
                          <a:pt x="126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57"/>
                  <p:cNvSpPr/>
                  <p:nvPr/>
                </p:nvSpPr>
                <p:spPr>
                  <a:xfrm>
                    <a:off x="-330400" y="1794875"/>
                    <a:ext cx="50625" cy="5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2154" extrusionOk="0">
                        <a:moveTo>
                          <a:pt x="1133" y="0"/>
                        </a:moveTo>
                        <a:cubicBezTo>
                          <a:pt x="1007" y="0"/>
                          <a:pt x="876" y="51"/>
                          <a:pt x="750" y="148"/>
                        </a:cubicBezTo>
                        <a:cubicBezTo>
                          <a:pt x="345" y="446"/>
                          <a:pt x="72" y="803"/>
                          <a:pt x="95" y="1339"/>
                        </a:cubicBezTo>
                        <a:cubicBezTo>
                          <a:pt x="0" y="1672"/>
                          <a:pt x="238" y="1910"/>
                          <a:pt x="548" y="2089"/>
                        </a:cubicBezTo>
                        <a:cubicBezTo>
                          <a:pt x="632" y="2134"/>
                          <a:pt x="714" y="2153"/>
                          <a:pt x="794" y="2153"/>
                        </a:cubicBezTo>
                        <a:cubicBezTo>
                          <a:pt x="1005" y="2153"/>
                          <a:pt x="1199" y="2019"/>
                          <a:pt x="1381" y="1898"/>
                        </a:cubicBezTo>
                        <a:cubicBezTo>
                          <a:pt x="1941" y="1553"/>
                          <a:pt x="2024" y="755"/>
                          <a:pt x="1512" y="184"/>
                        </a:cubicBezTo>
                        <a:cubicBezTo>
                          <a:pt x="1401" y="60"/>
                          <a:pt x="1270" y="0"/>
                          <a:pt x="113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21" name="Google Shape;821;p57"/>
                <p:cNvGrpSpPr/>
                <p:nvPr/>
              </p:nvGrpSpPr>
              <p:grpSpPr>
                <a:xfrm rot="5400000">
                  <a:off x="4527641" y="1054374"/>
                  <a:ext cx="87525" cy="6426303"/>
                  <a:chOff x="117994" y="947000"/>
                  <a:chExt cx="86650" cy="1812575"/>
                </a:xfrm>
              </p:grpSpPr>
              <p:sp>
                <p:nvSpPr>
                  <p:cNvPr id="822" name="Google Shape;822;p57"/>
                  <p:cNvSpPr/>
                  <p:nvPr/>
                </p:nvSpPr>
                <p:spPr>
                  <a:xfrm>
                    <a:off x="121569" y="1797675"/>
                    <a:ext cx="83075" cy="96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3" h="38476" extrusionOk="0">
                        <a:moveTo>
                          <a:pt x="2227" y="0"/>
                        </a:moveTo>
                        <a:cubicBezTo>
                          <a:pt x="1965" y="310"/>
                          <a:pt x="1798" y="691"/>
                          <a:pt x="1429" y="929"/>
                        </a:cubicBezTo>
                        <a:cubicBezTo>
                          <a:pt x="941" y="1191"/>
                          <a:pt x="774" y="1477"/>
                          <a:pt x="762" y="1858"/>
                        </a:cubicBezTo>
                        <a:cubicBezTo>
                          <a:pt x="739" y="2370"/>
                          <a:pt x="786" y="2870"/>
                          <a:pt x="655" y="3370"/>
                        </a:cubicBezTo>
                        <a:cubicBezTo>
                          <a:pt x="310" y="4632"/>
                          <a:pt x="48" y="5894"/>
                          <a:pt x="131" y="7192"/>
                        </a:cubicBezTo>
                        <a:cubicBezTo>
                          <a:pt x="143" y="7394"/>
                          <a:pt x="131" y="7608"/>
                          <a:pt x="191" y="7811"/>
                        </a:cubicBezTo>
                        <a:cubicBezTo>
                          <a:pt x="405" y="8668"/>
                          <a:pt x="798" y="9502"/>
                          <a:pt x="322" y="10359"/>
                        </a:cubicBezTo>
                        <a:cubicBezTo>
                          <a:pt x="262" y="10466"/>
                          <a:pt x="310" y="10597"/>
                          <a:pt x="298" y="10716"/>
                        </a:cubicBezTo>
                        <a:lnTo>
                          <a:pt x="167" y="12633"/>
                        </a:lnTo>
                        <a:cubicBezTo>
                          <a:pt x="131" y="12931"/>
                          <a:pt x="84" y="13216"/>
                          <a:pt x="84" y="13514"/>
                        </a:cubicBezTo>
                        <a:cubicBezTo>
                          <a:pt x="108" y="14574"/>
                          <a:pt x="143" y="15633"/>
                          <a:pt x="143" y="16681"/>
                        </a:cubicBezTo>
                        <a:cubicBezTo>
                          <a:pt x="143" y="17372"/>
                          <a:pt x="0" y="18074"/>
                          <a:pt x="24" y="18753"/>
                        </a:cubicBezTo>
                        <a:cubicBezTo>
                          <a:pt x="60" y="19717"/>
                          <a:pt x="191" y="20693"/>
                          <a:pt x="262" y="21658"/>
                        </a:cubicBezTo>
                        <a:cubicBezTo>
                          <a:pt x="298" y="21967"/>
                          <a:pt x="298" y="22277"/>
                          <a:pt x="250" y="22598"/>
                        </a:cubicBezTo>
                        <a:cubicBezTo>
                          <a:pt x="48" y="23920"/>
                          <a:pt x="239" y="25242"/>
                          <a:pt x="584" y="26563"/>
                        </a:cubicBezTo>
                        <a:cubicBezTo>
                          <a:pt x="762" y="27266"/>
                          <a:pt x="846" y="27980"/>
                          <a:pt x="953" y="28682"/>
                        </a:cubicBezTo>
                        <a:cubicBezTo>
                          <a:pt x="1001" y="28968"/>
                          <a:pt x="1012" y="29266"/>
                          <a:pt x="1012" y="29564"/>
                        </a:cubicBezTo>
                        <a:cubicBezTo>
                          <a:pt x="1024" y="30016"/>
                          <a:pt x="1036" y="30492"/>
                          <a:pt x="1012" y="30957"/>
                        </a:cubicBezTo>
                        <a:cubicBezTo>
                          <a:pt x="941" y="32064"/>
                          <a:pt x="643" y="33135"/>
                          <a:pt x="774" y="34231"/>
                        </a:cubicBezTo>
                        <a:cubicBezTo>
                          <a:pt x="822" y="34636"/>
                          <a:pt x="858" y="35017"/>
                          <a:pt x="881" y="35421"/>
                        </a:cubicBezTo>
                        <a:cubicBezTo>
                          <a:pt x="905" y="36052"/>
                          <a:pt x="881" y="36660"/>
                          <a:pt x="941" y="37279"/>
                        </a:cubicBezTo>
                        <a:cubicBezTo>
                          <a:pt x="965" y="37576"/>
                          <a:pt x="1072" y="37862"/>
                          <a:pt x="1203" y="38148"/>
                        </a:cubicBezTo>
                        <a:cubicBezTo>
                          <a:pt x="1292" y="38342"/>
                          <a:pt x="1441" y="38448"/>
                          <a:pt x="1643" y="38448"/>
                        </a:cubicBezTo>
                        <a:cubicBezTo>
                          <a:pt x="1738" y="38448"/>
                          <a:pt x="1846" y="38424"/>
                          <a:pt x="1965" y="38374"/>
                        </a:cubicBezTo>
                        <a:cubicBezTo>
                          <a:pt x="2023" y="38347"/>
                          <a:pt x="2066" y="38337"/>
                          <a:pt x="2100" y="38337"/>
                        </a:cubicBezTo>
                        <a:cubicBezTo>
                          <a:pt x="2222" y="38337"/>
                          <a:pt x="2215" y="38475"/>
                          <a:pt x="2311" y="38475"/>
                        </a:cubicBezTo>
                        <a:cubicBezTo>
                          <a:pt x="2330" y="38475"/>
                          <a:pt x="2353" y="38470"/>
                          <a:pt x="2382" y="38457"/>
                        </a:cubicBezTo>
                        <a:cubicBezTo>
                          <a:pt x="2405" y="38434"/>
                          <a:pt x="2465" y="38386"/>
                          <a:pt x="2489" y="38338"/>
                        </a:cubicBezTo>
                        <a:cubicBezTo>
                          <a:pt x="2632" y="37636"/>
                          <a:pt x="2882" y="36945"/>
                          <a:pt x="2846" y="36231"/>
                        </a:cubicBezTo>
                        <a:cubicBezTo>
                          <a:pt x="2810" y="35695"/>
                          <a:pt x="2858" y="35159"/>
                          <a:pt x="2858" y="34624"/>
                        </a:cubicBezTo>
                        <a:cubicBezTo>
                          <a:pt x="2870" y="33969"/>
                          <a:pt x="2858" y="33290"/>
                          <a:pt x="2882" y="32635"/>
                        </a:cubicBezTo>
                        <a:cubicBezTo>
                          <a:pt x="2929" y="31469"/>
                          <a:pt x="2989" y="30290"/>
                          <a:pt x="3048" y="29111"/>
                        </a:cubicBezTo>
                        <a:cubicBezTo>
                          <a:pt x="3084" y="28682"/>
                          <a:pt x="3156" y="28254"/>
                          <a:pt x="3167" y="27813"/>
                        </a:cubicBezTo>
                        <a:cubicBezTo>
                          <a:pt x="3203" y="27301"/>
                          <a:pt x="3167" y="26777"/>
                          <a:pt x="3203" y="26254"/>
                        </a:cubicBezTo>
                        <a:cubicBezTo>
                          <a:pt x="3227" y="25825"/>
                          <a:pt x="3322" y="25396"/>
                          <a:pt x="3298" y="24956"/>
                        </a:cubicBezTo>
                        <a:cubicBezTo>
                          <a:pt x="3287" y="24420"/>
                          <a:pt x="3167" y="23884"/>
                          <a:pt x="3167" y="23348"/>
                        </a:cubicBezTo>
                        <a:cubicBezTo>
                          <a:pt x="3156" y="22015"/>
                          <a:pt x="3215" y="20693"/>
                          <a:pt x="3036" y="19348"/>
                        </a:cubicBezTo>
                        <a:cubicBezTo>
                          <a:pt x="2882" y="18253"/>
                          <a:pt x="2929" y="17133"/>
                          <a:pt x="2882" y="16026"/>
                        </a:cubicBezTo>
                        <a:cubicBezTo>
                          <a:pt x="2822" y="14586"/>
                          <a:pt x="2763" y="13133"/>
                          <a:pt x="2703" y="11668"/>
                        </a:cubicBezTo>
                        <a:cubicBezTo>
                          <a:pt x="2703" y="11478"/>
                          <a:pt x="2644" y="11299"/>
                          <a:pt x="2608" y="11109"/>
                        </a:cubicBezTo>
                        <a:cubicBezTo>
                          <a:pt x="2382" y="10192"/>
                          <a:pt x="2358" y="9323"/>
                          <a:pt x="2560" y="8406"/>
                        </a:cubicBezTo>
                        <a:cubicBezTo>
                          <a:pt x="2739" y="7561"/>
                          <a:pt x="2798" y="6704"/>
                          <a:pt x="2810" y="5834"/>
                        </a:cubicBezTo>
                        <a:cubicBezTo>
                          <a:pt x="2822" y="4811"/>
                          <a:pt x="2739" y="3798"/>
                          <a:pt x="2691" y="2775"/>
                        </a:cubicBezTo>
                        <a:cubicBezTo>
                          <a:pt x="2679" y="2441"/>
                          <a:pt x="2655" y="2120"/>
                          <a:pt x="2620" y="1786"/>
                        </a:cubicBezTo>
                        <a:cubicBezTo>
                          <a:pt x="2560" y="1346"/>
                          <a:pt x="2453" y="893"/>
                          <a:pt x="2382" y="453"/>
                        </a:cubicBezTo>
                        <a:cubicBezTo>
                          <a:pt x="2346" y="286"/>
                          <a:pt x="2394" y="108"/>
                          <a:pt x="222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57"/>
                  <p:cNvSpPr/>
                  <p:nvPr/>
                </p:nvSpPr>
                <p:spPr>
                  <a:xfrm>
                    <a:off x="117994" y="947000"/>
                    <a:ext cx="86350" cy="83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3599" extrusionOk="0">
                        <a:moveTo>
                          <a:pt x="1752" y="0"/>
                        </a:moveTo>
                        <a:cubicBezTo>
                          <a:pt x="1609" y="0"/>
                          <a:pt x="1461" y="12"/>
                          <a:pt x="1310" y="35"/>
                        </a:cubicBezTo>
                        <a:cubicBezTo>
                          <a:pt x="941" y="95"/>
                          <a:pt x="763" y="214"/>
                          <a:pt x="655" y="416"/>
                        </a:cubicBezTo>
                        <a:cubicBezTo>
                          <a:pt x="512" y="761"/>
                          <a:pt x="334" y="1095"/>
                          <a:pt x="215" y="1416"/>
                        </a:cubicBezTo>
                        <a:cubicBezTo>
                          <a:pt x="120" y="1666"/>
                          <a:pt x="1" y="1940"/>
                          <a:pt x="48" y="2190"/>
                        </a:cubicBezTo>
                        <a:cubicBezTo>
                          <a:pt x="215" y="3143"/>
                          <a:pt x="96" y="4131"/>
                          <a:pt x="679" y="5048"/>
                        </a:cubicBezTo>
                        <a:cubicBezTo>
                          <a:pt x="715" y="5119"/>
                          <a:pt x="739" y="5179"/>
                          <a:pt x="751" y="5262"/>
                        </a:cubicBezTo>
                        <a:cubicBezTo>
                          <a:pt x="953" y="6179"/>
                          <a:pt x="1191" y="7107"/>
                          <a:pt x="1370" y="8024"/>
                        </a:cubicBezTo>
                        <a:cubicBezTo>
                          <a:pt x="1453" y="8369"/>
                          <a:pt x="1465" y="8739"/>
                          <a:pt x="1298" y="9048"/>
                        </a:cubicBezTo>
                        <a:cubicBezTo>
                          <a:pt x="1120" y="9382"/>
                          <a:pt x="1108" y="9691"/>
                          <a:pt x="1096" y="10024"/>
                        </a:cubicBezTo>
                        <a:cubicBezTo>
                          <a:pt x="1048" y="10596"/>
                          <a:pt x="1001" y="11167"/>
                          <a:pt x="917" y="11727"/>
                        </a:cubicBezTo>
                        <a:cubicBezTo>
                          <a:pt x="810" y="12310"/>
                          <a:pt x="679" y="12894"/>
                          <a:pt x="870" y="13489"/>
                        </a:cubicBezTo>
                        <a:cubicBezTo>
                          <a:pt x="929" y="13632"/>
                          <a:pt x="882" y="13799"/>
                          <a:pt x="882" y="13953"/>
                        </a:cubicBezTo>
                        <a:cubicBezTo>
                          <a:pt x="858" y="14727"/>
                          <a:pt x="798" y="15501"/>
                          <a:pt x="774" y="16275"/>
                        </a:cubicBezTo>
                        <a:cubicBezTo>
                          <a:pt x="751" y="17204"/>
                          <a:pt x="798" y="18144"/>
                          <a:pt x="751" y="19085"/>
                        </a:cubicBezTo>
                        <a:cubicBezTo>
                          <a:pt x="679" y="20526"/>
                          <a:pt x="739" y="21990"/>
                          <a:pt x="620" y="23443"/>
                        </a:cubicBezTo>
                        <a:cubicBezTo>
                          <a:pt x="465" y="25133"/>
                          <a:pt x="584" y="26812"/>
                          <a:pt x="596" y="28491"/>
                        </a:cubicBezTo>
                        <a:cubicBezTo>
                          <a:pt x="596" y="28705"/>
                          <a:pt x="643" y="28920"/>
                          <a:pt x="763" y="29098"/>
                        </a:cubicBezTo>
                        <a:cubicBezTo>
                          <a:pt x="1155" y="29729"/>
                          <a:pt x="1096" y="30360"/>
                          <a:pt x="1013" y="31003"/>
                        </a:cubicBezTo>
                        <a:cubicBezTo>
                          <a:pt x="977" y="31360"/>
                          <a:pt x="917" y="31741"/>
                          <a:pt x="917" y="32099"/>
                        </a:cubicBezTo>
                        <a:cubicBezTo>
                          <a:pt x="929" y="32646"/>
                          <a:pt x="1239" y="33134"/>
                          <a:pt x="1929" y="33599"/>
                        </a:cubicBezTo>
                        <a:cubicBezTo>
                          <a:pt x="2322" y="33123"/>
                          <a:pt x="2537" y="32658"/>
                          <a:pt x="2525" y="32158"/>
                        </a:cubicBezTo>
                        <a:cubicBezTo>
                          <a:pt x="2417" y="31051"/>
                          <a:pt x="2787" y="29979"/>
                          <a:pt x="2882" y="28896"/>
                        </a:cubicBezTo>
                        <a:cubicBezTo>
                          <a:pt x="2918" y="28253"/>
                          <a:pt x="3120" y="27634"/>
                          <a:pt x="3179" y="26991"/>
                        </a:cubicBezTo>
                        <a:cubicBezTo>
                          <a:pt x="3251" y="26229"/>
                          <a:pt x="3263" y="25467"/>
                          <a:pt x="3299" y="24705"/>
                        </a:cubicBezTo>
                        <a:cubicBezTo>
                          <a:pt x="3358" y="22752"/>
                          <a:pt x="3418" y="20800"/>
                          <a:pt x="3453" y="18835"/>
                        </a:cubicBezTo>
                        <a:cubicBezTo>
                          <a:pt x="3453" y="18692"/>
                          <a:pt x="3418" y="18549"/>
                          <a:pt x="3418" y="18418"/>
                        </a:cubicBezTo>
                        <a:lnTo>
                          <a:pt x="3418" y="16490"/>
                        </a:lnTo>
                        <a:cubicBezTo>
                          <a:pt x="3418" y="16109"/>
                          <a:pt x="3453" y="15739"/>
                          <a:pt x="3441" y="15347"/>
                        </a:cubicBezTo>
                        <a:cubicBezTo>
                          <a:pt x="3418" y="14846"/>
                          <a:pt x="3334" y="14323"/>
                          <a:pt x="3299" y="13799"/>
                        </a:cubicBezTo>
                        <a:cubicBezTo>
                          <a:pt x="3251" y="13191"/>
                          <a:pt x="3239" y="12596"/>
                          <a:pt x="3179" y="11989"/>
                        </a:cubicBezTo>
                        <a:cubicBezTo>
                          <a:pt x="3144" y="11691"/>
                          <a:pt x="3025" y="11406"/>
                          <a:pt x="3013" y="11108"/>
                        </a:cubicBezTo>
                        <a:cubicBezTo>
                          <a:pt x="2941" y="10036"/>
                          <a:pt x="2858" y="8965"/>
                          <a:pt x="2834" y="7893"/>
                        </a:cubicBezTo>
                        <a:cubicBezTo>
                          <a:pt x="2798" y="7191"/>
                          <a:pt x="2822" y="6476"/>
                          <a:pt x="2882" y="5762"/>
                        </a:cubicBezTo>
                        <a:cubicBezTo>
                          <a:pt x="2941" y="5119"/>
                          <a:pt x="3072" y="4500"/>
                          <a:pt x="3179" y="3857"/>
                        </a:cubicBezTo>
                        <a:cubicBezTo>
                          <a:pt x="3215" y="3607"/>
                          <a:pt x="3263" y="3333"/>
                          <a:pt x="3299" y="3083"/>
                        </a:cubicBezTo>
                        <a:cubicBezTo>
                          <a:pt x="3394" y="2262"/>
                          <a:pt x="3334" y="1464"/>
                          <a:pt x="3025" y="654"/>
                        </a:cubicBezTo>
                        <a:cubicBezTo>
                          <a:pt x="2843" y="204"/>
                          <a:pt x="2344" y="0"/>
                          <a:pt x="175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824" name="Google Shape;824;p57"/>
            <p:cNvSpPr/>
            <p:nvPr/>
          </p:nvSpPr>
          <p:spPr>
            <a:xfrm>
              <a:off x="1791952" y="3254026"/>
              <a:ext cx="63873" cy="760982"/>
            </a:xfrm>
            <a:custGeom>
              <a:avLst/>
              <a:gdLst/>
              <a:ahLst/>
              <a:cxnLst/>
              <a:rect l="l" t="t" r="r" b="b"/>
              <a:pathLst>
                <a:path w="3263" h="12265" extrusionOk="0">
                  <a:moveTo>
                    <a:pt x="1820" y="1"/>
                  </a:moveTo>
                  <a:cubicBezTo>
                    <a:pt x="1416" y="1"/>
                    <a:pt x="1115" y="186"/>
                    <a:pt x="976" y="591"/>
                  </a:cubicBezTo>
                  <a:cubicBezTo>
                    <a:pt x="774" y="1115"/>
                    <a:pt x="572" y="1627"/>
                    <a:pt x="691" y="2223"/>
                  </a:cubicBezTo>
                  <a:cubicBezTo>
                    <a:pt x="762" y="2556"/>
                    <a:pt x="703" y="2901"/>
                    <a:pt x="655" y="3223"/>
                  </a:cubicBezTo>
                  <a:cubicBezTo>
                    <a:pt x="619" y="3532"/>
                    <a:pt x="512" y="3830"/>
                    <a:pt x="464" y="4151"/>
                  </a:cubicBezTo>
                  <a:cubicBezTo>
                    <a:pt x="417" y="4485"/>
                    <a:pt x="417" y="4830"/>
                    <a:pt x="381" y="5163"/>
                  </a:cubicBezTo>
                  <a:cubicBezTo>
                    <a:pt x="262" y="6116"/>
                    <a:pt x="155" y="7080"/>
                    <a:pt x="36" y="8045"/>
                  </a:cubicBezTo>
                  <a:cubicBezTo>
                    <a:pt x="48" y="8045"/>
                    <a:pt x="71" y="8045"/>
                    <a:pt x="72" y="8033"/>
                  </a:cubicBezTo>
                  <a:lnTo>
                    <a:pt x="72" y="8033"/>
                  </a:lnTo>
                  <a:cubicBezTo>
                    <a:pt x="72" y="8116"/>
                    <a:pt x="60" y="8223"/>
                    <a:pt x="60" y="8307"/>
                  </a:cubicBezTo>
                  <a:cubicBezTo>
                    <a:pt x="48" y="9069"/>
                    <a:pt x="0" y="9819"/>
                    <a:pt x="0" y="10557"/>
                  </a:cubicBezTo>
                  <a:cubicBezTo>
                    <a:pt x="0" y="11117"/>
                    <a:pt x="167" y="11605"/>
                    <a:pt x="869" y="11771"/>
                  </a:cubicBezTo>
                  <a:cubicBezTo>
                    <a:pt x="1012" y="11807"/>
                    <a:pt x="1143" y="11926"/>
                    <a:pt x="1262" y="12021"/>
                  </a:cubicBezTo>
                  <a:cubicBezTo>
                    <a:pt x="1486" y="12185"/>
                    <a:pt x="1693" y="12265"/>
                    <a:pt x="1888" y="12265"/>
                  </a:cubicBezTo>
                  <a:cubicBezTo>
                    <a:pt x="2147" y="12265"/>
                    <a:pt x="2383" y="12122"/>
                    <a:pt x="2608" y="11843"/>
                  </a:cubicBezTo>
                  <a:cubicBezTo>
                    <a:pt x="3203" y="11069"/>
                    <a:pt x="3262" y="10224"/>
                    <a:pt x="3108" y="9331"/>
                  </a:cubicBezTo>
                  <a:cubicBezTo>
                    <a:pt x="3012" y="8747"/>
                    <a:pt x="2977" y="8152"/>
                    <a:pt x="2953" y="7557"/>
                  </a:cubicBezTo>
                  <a:cubicBezTo>
                    <a:pt x="2941" y="6961"/>
                    <a:pt x="2965" y="6366"/>
                    <a:pt x="2941" y="5771"/>
                  </a:cubicBezTo>
                  <a:cubicBezTo>
                    <a:pt x="2893" y="4782"/>
                    <a:pt x="2846" y="3794"/>
                    <a:pt x="2774" y="2806"/>
                  </a:cubicBezTo>
                  <a:cubicBezTo>
                    <a:pt x="2727" y="2044"/>
                    <a:pt x="2643" y="1270"/>
                    <a:pt x="2572" y="520"/>
                  </a:cubicBezTo>
                  <a:cubicBezTo>
                    <a:pt x="2548" y="163"/>
                    <a:pt x="2310" y="44"/>
                    <a:pt x="1965" y="8"/>
                  </a:cubicBezTo>
                  <a:cubicBezTo>
                    <a:pt x="1915" y="3"/>
                    <a:pt x="1867" y="1"/>
                    <a:pt x="1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7"/>
            <p:cNvSpPr/>
            <p:nvPr/>
          </p:nvSpPr>
          <p:spPr>
            <a:xfrm rot="10800000" flipH="1">
              <a:off x="7311934" y="3254026"/>
              <a:ext cx="63873" cy="760982"/>
            </a:xfrm>
            <a:custGeom>
              <a:avLst/>
              <a:gdLst/>
              <a:ahLst/>
              <a:cxnLst/>
              <a:rect l="l" t="t" r="r" b="b"/>
              <a:pathLst>
                <a:path w="3263" h="12265" extrusionOk="0">
                  <a:moveTo>
                    <a:pt x="1820" y="1"/>
                  </a:moveTo>
                  <a:cubicBezTo>
                    <a:pt x="1416" y="1"/>
                    <a:pt x="1115" y="186"/>
                    <a:pt x="976" y="591"/>
                  </a:cubicBezTo>
                  <a:cubicBezTo>
                    <a:pt x="774" y="1115"/>
                    <a:pt x="572" y="1627"/>
                    <a:pt x="691" y="2223"/>
                  </a:cubicBezTo>
                  <a:cubicBezTo>
                    <a:pt x="762" y="2556"/>
                    <a:pt x="703" y="2901"/>
                    <a:pt x="655" y="3223"/>
                  </a:cubicBezTo>
                  <a:cubicBezTo>
                    <a:pt x="619" y="3532"/>
                    <a:pt x="512" y="3830"/>
                    <a:pt x="464" y="4151"/>
                  </a:cubicBezTo>
                  <a:cubicBezTo>
                    <a:pt x="417" y="4485"/>
                    <a:pt x="417" y="4830"/>
                    <a:pt x="381" y="5163"/>
                  </a:cubicBezTo>
                  <a:cubicBezTo>
                    <a:pt x="262" y="6116"/>
                    <a:pt x="155" y="7080"/>
                    <a:pt x="36" y="8045"/>
                  </a:cubicBezTo>
                  <a:cubicBezTo>
                    <a:pt x="48" y="8045"/>
                    <a:pt x="71" y="8045"/>
                    <a:pt x="72" y="8033"/>
                  </a:cubicBezTo>
                  <a:lnTo>
                    <a:pt x="72" y="8033"/>
                  </a:lnTo>
                  <a:cubicBezTo>
                    <a:pt x="72" y="8116"/>
                    <a:pt x="60" y="8223"/>
                    <a:pt x="60" y="8307"/>
                  </a:cubicBezTo>
                  <a:cubicBezTo>
                    <a:pt x="48" y="9069"/>
                    <a:pt x="0" y="9819"/>
                    <a:pt x="0" y="10557"/>
                  </a:cubicBezTo>
                  <a:cubicBezTo>
                    <a:pt x="0" y="11117"/>
                    <a:pt x="167" y="11605"/>
                    <a:pt x="869" y="11771"/>
                  </a:cubicBezTo>
                  <a:cubicBezTo>
                    <a:pt x="1012" y="11807"/>
                    <a:pt x="1143" y="11926"/>
                    <a:pt x="1262" y="12021"/>
                  </a:cubicBezTo>
                  <a:cubicBezTo>
                    <a:pt x="1486" y="12185"/>
                    <a:pt x="1693" y="12265"/>
                    <a:pt x="1888" y="12265"/>
                  </a:cubicBezTo>
                  <a:cubicBezTo>
                    <a:pt x="2147" y="12265"/>
                    <a:pt x="2383" y="12122"/>
                    <a:pt x="2608" y="11843"/>
                  </a:cubicBezTo>
                  <a:cubicBezTo>
                    <a:pt x="3203" y="11069"/>
                    <a:pt x="3262" y="10224"/>
                    <a:pt x="3108" y="9331"/>
                  </a:cubicBezTo>
                  <a:cubicBezTo>
                    <a:pt x="3012" y="8747"/>
                    <a:pt x="2977" y="8152"/>
                    <a:pt x="2953" y="7557"/>
                  </a:cubicBezTo>
                  <a:cubicBezTo>
                    <a:pt x="2941" y="6961"/>
                    <a:pt x="2965" y="6366"/>
                    <a:pt x="2941" y="5771"/>
                  </a:cubicBezTo>
                  <a:cubicBezTo>
                    <a:pt x="2893" y="4782"/>
                    <a:pt x="2846" y="3794"/>
                    <a:pt x="2774" y="2806"/>
                  </a:cubicBezTo>
                  <a:cubicBezTo>
                    <a:pt x="2727" y="2044"/>
                    <a:pt x="2643" y="1270"/>
                    <a:pt x="2572" y="520"/>
                  </a:cubicBezTo>
                  <a:cubicBezTo>
                    <a:pt x="2548" y="163"/>
                    <a:pt x="2310" y="44"/>
                    <a:pt x="1965" y="8"/>
                  </a:cubicBezTo>
                  <a:cubicBezTo>
                    <a:pt x="1915" y="3"/>
                    <a:pt x="1867" y="1"/>
                    <a:pt x="1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57"/>
          <p:cNvSpPr txBox="1">
            <a:spLocks noGrp="1"/>
          </p:cNvSpPr>
          <p:nvPr>
            <p:ph type="title"/>
          </p:nvPr>
        </p:nvSpPr>
        <p:spPr>
          <a:xfrm>
            <a:off x="2388000" y="1378950"/>
            <a:ext cx="43680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err="1">
                <a:solidFill>
                  <a:srgbClr val="1C1C1C"/>
                </a:solidFill>
                <a:latin typeface="Rubik"/>
              </a:rPr>
              <a:t>Вступ</a:t>
            </a:r>
            <a:endParaRPr sz="3600" dirty="0"/>
          </a:p>
        </p:txBody>
      </p:sp>
      <p:sp>
        <p:nvSpPr>
          <p:cNvPr id="827" name="Google Shape;827;p57"/>
          <p:cNvSpPr txBox="1">
            <a:spLocks noGrp="1"/>
          </p:cNvSpPr>
          <p:nvPr>
            <p:ph type="subTitle" idx="1"/>
          </p:nvPr>
        </p:nvSpPr>
        <p:spPr>
          <a:xfrm>
            <a:off x="2388000" y="2082750"/>
            <a:ext cx="43680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Психопрофілактика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–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це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галузь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медичної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психології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, яка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розробляє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заходи,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що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запобігають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виникненню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психічних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захворювань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, а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також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вивчає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питання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соціальної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і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трудової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адаптації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b="0" i="0" dirty="0" err="1">
                <a:solidFill>
                  <a:srgbClr val="1C1C1C"/>
                </a:solidFill>
                <a:effectLst/>
                <a:latin typeface="Rubik"/>
              </a:rPr>
              <a:t>хворих</a:t>
            </a:r>
            <a:r>
              <a:rPr lang="ru-RU" b="0" i="0" dirty="0">
                <a:solidFill>
                  <a:srgbClr val="1C1C1C"/>
                </a:solidFill>
                <a:effectLst/>
                <a:latin typeface="Rubik"/>
              </a:rPr>
              <a:t>.</a:t>
            </a:r>
            <a:endParaRPr dirty="0"/>
          </a:p>
        </p:txBody>
      </p:sp>
      <p:sp>
        <p:nvSpPr>
          <p:cNvPr id="828" name="Google Shape;828;p57">
            <a:hlinkClick r:id="rId3" action="ppaction://hlinksldjump"/>
          </p:cNvPr>
          <p:cNvSpPr/>
          <p:nvPr/>
        </p:nvSpPr>
        <p:spPr>
          <a:xfrm rot="-5400000">
            <a:off x="8466100" y="4380700"/>
            <a:ext cx="7488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Inicio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29" name="Google Shape;829;p57">
            <a:hlinkClick r:id="rId4" action="ppaction://hlinksldjump"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Fondos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30" name="Google Shape;830;p57">
            <a:hlinkClick r:id="" action="ppaction://noaction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Bienvenida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31" name="Google Shape;831;p57">
            <a:hlinkClick r:id="" action="ppaction://noaction"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Planific.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32" name="Google Shape;832;p57">
            <a:hlinkClick r:id="" action="ppaction://noaction"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Tareas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33" name="Google Shape;833;p57">
            <a:hlinkClick r:id="" action="ppaction://noaction"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Pruebas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Психопрофілактика</a:t>
            </a:r>
            <a:endParaRPr dirty="0"/>
          </a:p>
        </p:txBody>
      </p:sp>
      <p:sp>
        <p:nvSpPr>
          <p:cNvPr id="937" name="Google Shape;937;p60"/>
          <p:cNvSpPr txBox="1">
            <a:spLocks noGrp="1"/>
          </p:cNvSpPr>
          <p:nvPr>
            <p:ph type="body" idx="1"/>
          </p:nvPr>
        </p:nvSpPr>
        <p:spPr>
          <a:xfrm>
            <a:off x="720000" y="1063350"/>
            <a:ext cx="4104248" cy="3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Психопрофілактика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–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це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система 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міроприємств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,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спрямованих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на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попередження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психічних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захворювань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.</a:t>
            </a:r>
            <a:endParaRPr lang="ru-RU" b="0" i="0" dirty="0">
              <a:solidFill>
                <a:srgbClr val="333333"/>
              </a:solidFill>
              <a:effectLst/>
              <a:latin typeface="Rubik"/>
            </a:endParaRPr>
          </a:p>
          <a:p>
            <a:pPr marL="152400" indent="0" algn="l">
              <a:spcBef>
                <a:spcPts val="750"/>
              </a:spcBef>
              <a:spcAft>
                <a:spcPts val="750"/>
              </a:spcAft>
              <a:buNone/>
            </a:pP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Якщо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основним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завданням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психогігієни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є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формування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і 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підтримка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психічного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здоров’я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, то 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основним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завданням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психопрофілактики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 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є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попередження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виникнення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конкретних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психічних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 </a:t>
            </a:r>
            <a:r>
              <a:rPr lang="ru-RU" sz="1800" b="0" i="0" dirty="0" err="1">
                <a:solidFill>
                  <a:srgbClr val="1C1C1C"/>
                </a:solidFill>
                <a:effectLst/>
                <a:latin typeface="Rubik"/>
              </a:rPr>
              <a:t>розладів</a:t>
            </a:r>
            <a:r>
              <a:rPr lang="ru-RU" sz="1800" b="0" i="0" dirty="0">
                <a:solidFill>
                  <a:srgbClr val="1C1C1C"/>
                </a:solidFill>
                <a:effectLst/>
                <a:latin typeface="Rubik"/>
              </a:rPr>
              <a:t>.</a:t>
            </a:r>
            <a:endParaRPr lang="ru-RU" b="0" i="0" dirty="0">
              <a:solidFill>
                <a:srgbClr val="333333"/>
              </a:solidFill>
              <a:effectLst/>
              <a:latin typeface="Rubik"/>
            </a:endParaRPr>
          </a:p>
        </p:txBody>
      </p:sp>
      <p:sp>
        <p:nvSpPr>
          <p:cNvPr id="938" name="Google Shape;938;p60"/>
          <p:cNvSpPr/>
          <p:nvPr/>
        </p:nvSpPr>
        <p:spPr>
          <a:xfrm rot="-851706">
            <a:off x="8061372" y="1548930"/>
            <a:ext cx="600176" cy="367924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0">
            <a:hlinkClick r:id="rId3" action="ppaction://hlinksldjump"/>
          </p:cNvPr>
          <p:cNvSpPr/>
          <p:nvPr/>
        </p:nvSpPr>
        <p:spPr>
          <a:xfrm rot="-5400000">
            <a:off x="8466100" y="4380700"/>
            <a:ext cx="7488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Inicio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940" name="Google Shape;940;p60">
            <a:hlinkClick r:id="rId4" action="ppaction://hlinksldjump"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Fondos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941" name="Google Shape;941;p60">
            <a:hlinkClick r:id="" action="ppaction://noaction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Bienvenida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942" name="Google Shape;942;p60">
            <a:hlinkClick r:id="" action="ppaction://noaction"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Planific.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943" name="Google Shape;943;p60">
            <a:hlinkClick r:id="" action="ppaction://noaction"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Tareas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944" name="Google Shape;944;p60">
            <a:hlinkClick r:id="" action="ppaction://noaction"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Pruebas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026" name="Picture 2" descr="ПСИХОГИГИЕНА - ЕЖЕДНЕВНАЯ НЕОБХОДИМОСТЬ ДЛЯ ПОДДЕРЖАНИЯ АДЕКВАТНОГО  ЭМОЦИОНАЛЬНОГО СОСТОЯНИЯ">
            <a:extLst>
              <a:ext uri="{FF2B5EF4-FFF2-40B4-BE49-F238E27FC236}">
                <a16:creationId xmlns:a16="http://schemas.microsoft.com/office/drawing/2014/main" id="{9654D2A4-C4A6-3BB4-3953-A627733F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45" y="1480958"/>
            <a:ext cx="3068153" cy="20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Види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745" name="Google Shape;745;p56"/>
          <p:cNvSpPr txBox="1">
            <a:spLocks noGrp="1"/>
          </p:cNvSpPr>
          <p:nvPr>
            <p:ph type="title" idx="2"/>
          </p:nvPr>
        </p:nvSpPr>
        <p:spPr>
          <a:xfrm>
            <a:off x="1779449" y="1336200"/>
            <a:ext cx="3864605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Первинна</a:t>
            </a:r>
            <a:r>
              <a:rPr lang="ru-RU" dirty="0"/>
              <a:t> </a:t>
            </a:r>
            <a:r>
              <a:rPr lang="ru-RU" dirty="0" err="1"/>
              <a:t>психопрофілактика</a:t>
            </a:r>
            <a:endParaRPr dirty="0"/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1"/>
          </p:nvPr>
        </p:nvSpPr>
        <p:spPr>
          <a:xfrm>
            <a:off x="1779449" y="1919613"/>
            <a:ext cx="611107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система </a:t>
            </a:r>
            <a:r>
              <a:rPr lang="ru-RU" dirty="0" err="1"/>
              <a:t>загально-профілактичних</a:t>
            </a:r>
            <a:r>
              <a:rPr lang="ru-RU" dirty="0"/>
              <a:t> </a:t>
            </a:r>
            <a:r>
              <a:rPr lang="ru-RU" dirty="0" err="1"/>
              <a:t>міроприємств</a:t>
            </a:r>
            <a:r>
              <a:rPr lang="ru-RU" dirty="0"/>
              <a:t>. </a:t>
            </a:r>
            <a:r>
              <a:rPr lang="ru-RU" dirty="0" err="1"/>
              <a:t>Вивчає</a:t>
            </a:r>
            <a:r>
              <a:rPr lang="ru-RU" dirty="0"/>
              <a:t>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психічних</a:t>
            </a:r>
            <a:r>
              <a:rPr lang="ru-RU" dirty="0"/>
              <a:t> </a:t>
            </a:r>
            <a:r>
              <a:rPr lang="ru-RU" dirty="0" err="1"/>
              <a:t>впливів</a:t>
            </a:r>
            <a:r>
              <a:rPr lang="ru-RU" dirty="0"/>
              <a:t> на </a:t>
            </a:r>
            <a:r>
              <a:rPr lang="ru-RU" dirty="0" err="1"/>
              <a:t>людину</a:t>
            </a:r>
            <a:r>
              <a:rPr lang="ru-RU" dirty="0"/>
              <a:t>,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психіки</a:t>
            </a:r>
            <a:r>
              <a:rPr lang="ru-RU" dirty="0"/>
              <a:t> і </a:t>
            </a:r>
            <a:r>
              <a:rPr lang="ru-RU" dirty="0" err="1"/>
              <a:t>можливості</a:t>
            </a:r>
            <a:r>
              <a:rPr lang="ru-RU" dirty="0"/>
              <a:t> </a:t>
            </a:r>
            <a:r>
              <a:rPr lang="ru-RU" dirty="0" err="1"/>
              <a:t>попередження</a:t>
            </a:r>
            <a:r>
              <a:rPr lang="ru-RU" dirty="0"/>
              <a:t> </a:t>
            </a:r>
            <a:r>
              <a:rPr lang="ru-RU" dirty="0" err="1"/>
              <a:t>психогенних</a:t>
            </a:r>
            <a:r>
              <a:rPr lang="ru-RU" dirty="0"/>
              <a:t> </a:t>
            </a:r>
            <a:r>
              <a:rPr lang="ru-RU" dirty="0" err="1"/>
              <a:t>захворювань</a:t>
            </a:r>
            <a:r>
              <a:rPr lang="ru-RU" dirty="0"/>
              <a:t>. </a:t>
            </a:r>
            <a:r>
              <a:rPr lang="ru-RU" dirty="0" err="1"/>
              <a:t>Сприяє</a:t>
            </a:r>
            <a:r>
              <a:rPr lang="ru-RU" dirty="0"/>
              <a:t> </a:t>
            </a:r>
            <a:r>
              <a:rPr lang="ru-RU" dirty="0" err="1"/>
              <a:t>підвищенню</a:t>
            </a:r>
            <a:r>
              <a:rPr lang="ru-RU" dirty="0"/>
              <a:t> </a:t>
            </a:r>
            <a:r>
              <a:rPr lang="ru-RU" dirty="0" err="1"/>
              <a:t>витривалості</a:t>
            </a:r>
            <a:r>
              <a:rPr lang="ru-RU" dirty="0"/>
              <a:t> </a:t>
            </a:r>
            <a:r>
              <a:rPr lang="ru-RU" dirty="0" err="1"/>
              <a:t>психіки</a:t>
            </a:r>
            <a:r>
              <a:rPr lang="ru-RU" dirty="0"/>
              <a:t> до </a:t>
            </a:r>
            <a:r>
              <a:rPr lang="ru-RU" dirty="0" err="1"/>
              <a:t>шкідливих</a:t>
            </a:r>
            <a:r>
              <a:rPr lang="ru-RU" dirty="0"/>
              <a:t> </a:t>
            </a:r>
            <a:r>
              <a:rPr lang="ru-RU" dirty="0" err="1"/>
              <a:t>впливів</a:t>
            </a:r>
            <a:r>
              <a:rPr lang="ru-RU" dirty="0"/>
              <a:t>.</a:t>
            </a:r>
            <a:endParaRPr dirty="0"/>
          </a:p>
        </p:txBody>
      </p:sp>
      <p:grpSp>
        <p:nvGrpSpPr>
          <p:cNvPr id="782" name="Google Shape;782;p56"/>
          <p:cNvGrpSpPr/>
          <p:nvPr/>
        </p:nvGrpSpPr>
        <p:grpSpPr>
          <a:xfrm>
            <a:off x="719995" y="1447627"/>
            <a:ext cx="726997" cy="720381"/>
            <a:chOff x="7605400" y="978425"/>
            <a:chExt cx="554875" cy="549825"/>
          </a:xfrm>
        </p:grpSpPr>
        <p:sp>
          <p:nvSpPr>
            <p:cNvPr id="783" name="Google Shape;783;p56"/>
            <p:cNvSpPr/>
            <p:nvPr/>
          </p:nvSpPr>
          <p:spPr>
            <a:xfrm>
              <a:off x="7615225" y="987875"/>
              <a:ext cx="535825" cy="535800"/>
            </a:xfrm>
            <a:custGeom>
              <a:avLst/>
              <a:gdLst/>
              <a:ahLst/>
              <a:cxnLst/>
              <a:rect l="l" t="t" r="r" b="b"/>
              <a:pathLst>
                <a:path w="21433" h="21432" extrusionOk="0">
                  <a:moveTo>
                    <a:pt x="10716" y="1"/>
                  </a:moveTo>
                  <a:cubicBezTo>
                    <a:pt x="4799" y="1"/>
                    <a:pt x="1" y="4799"/>
                    <a:pt x="1" y="10716"/>
                  </a:cubicBezTo>
                  <a:cubicBezTo>
                    <a:pt x="1" y="16634"/>
                    <a:pt x="4799" y="21432"/>
                    <a:pt x="10716" y="21432"/>
                  </a:cubicBezTo>
                  <a:cubicBezTo>
                    <a:pt x="16634" y="21432"/>
                    <a:pt x="21432" y="16634"/>
                    <a:pt x="21432" y="10716"/>
                  </a:cubicBezTo>
                  <a:cubicBezTo>
                    <a:pt x="21432" y="4799"/>
                    <a:pt x="16634" y="1"/>
                    <a:pt x="10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7605400" y="978425"/>
              <a:ext cx="368825" cy="537525"/>
            </a:xfrm>
            <a:custGeom>
              <a:avLst/>
              <a:gdLst/>
              <a:ahLst/>
              <a:cxnLst/>
              <a:rect l="l" t="t" r="r" b="b"/>
              <a:pathLst>
                <a:path w="14753" h="21501" extrusionOk="0">
                  <a:moveTo>
                    <a:pt x="10698" y="1"/>
                  </a:moveTo>
                  <a:cubicBezTo>
                    <a:pt x="10486" y="1"/>
                    <a:pt x="10274" y="9"/>
                    <a:pt x="10062" y="33"/>
                  </a:cubicBezTo>
                  <a:cubicBezTo>
                    <a:pt x="9395" y="93"/>
                    <a:pt x="8740" y="248"/>
                    <a:pt x="8097" y="438"/>
                  </a:cubicBezTo>
                  <a:cubicBezTo>
                    <a:pt x="7800" y="522"/>
                    <a:pt x="7490" y="629"/>
                    <a:pt x="7240" y="748"/>
                  </a:cubicBezTo>
                  <a:cubicBezTo>
                    <a:pt x="6537" y="1093"/>
                    <a:pt x="5847" y="1415"/>
                    <a:pt x="5168" y="1819"/>
                  </a:cubicBezTo>
                  <a:cubicBezTo>
                    <a:pt x="4371" y="2308"/>
                    <a:pt x="3620" y="2879"/>
                    <a:pt x="2954" y="3546"/>
                  </a:cubicBezTo>
                  <a:cubicBezTo>
                    <a:pt x="2870" y="3641"/>
                    <a:pt x="2775" y="3724"/>
                    <a:pt x="2704" y="3832"/>
                  </a:cubicBezTo>
                  <a:cubicBezTo>
                    <a:pt x="2620" y="3939"/>
                    <a:pt x="2537" y="4022"/>
                    <a:pt x="2477" y="4129"/>
                  </a:cubicBezTo>
                  <a:cubicBezTo>
                    <a:pt x="2394" y="4260"/>
                    <a:pt x="2299" y="4391"/>
                    <a:pt x="2216" y="4546"/>
                  </a:cubicBezTo>
                  <a:cubicBezTo>
                    <a:pt x="2120" y="4689"/>
                    <a:pt x="2049" y="4844"/>
                    <a:pt x="1977" y="4975"/>
                  </a:cubicBezTo>
                  <a:cubicBezTo>
                    <a:pt x="1894" y="5129"/>
                    <a:pt x="1823" y="5272"/>
                    <a:pt x="1727" y="5403"/>
                  </a:cubicBezTo>
                  <a:cubicBezTo>
                    <a:pt x="1656" y="5558"/>
                    <a:pt x="1573" y="5689"/>
                    <a:pt x="1465" y="5844"/>
                  </a:cubicBezTo>
                  <a:cubicBezTo>
                    <a:pt x="1346" y="6022"/>
                    <a:pt x="1227" y="6213"/>
                    <a:pt x="1120" y="6415"/>
                  </a:cubicBezTo>
                  <a:cubicBezTo>
                    <a:pt x="703" y="7261"/>
                    <a:pt x="382" y="8165"/>
                    <a:pt x="203" y="9094"/>
                  </a:cubicBezTo>
                  <a:lnTo>
                    <a:pt x="144" y="9380"/>
                  </a:lnTo>
                  <a:cubicBezTo>
                    <a:pt x="132" y="9463"/>
                    <a:pt x="132" y="9570"/>
                    <a:pt x="108" y="9666"/>
                  </a:cubicBezTo>
                  <a:cubicBezTo>
                    <a:pt x="1" y="10499"/>
                    <a:pt x="25" y="11332"/>
                    <a:pt x="96" y="12142"/>
                  </a:cubicBezTo>
                  <a:cubicBezTo>
                    <a:pt x="191" y="12999"/>
                    <a:pt x="370" y="13833"/>
                    <a:pt x="632" y="14631"/>
                  </a:cubicBezTo>
                  <a:cubicBezTo>
                    <a:pt x="727" y="14881"/>
                    <a:pt x="822" y="15142"/>
                    <a:pt x="930" y="15393"/>
                  </a:cubicBezTo>
                  <a:cubicBezTo>
                    <a:pt x="1037" y="15643"/>
                    <a:pt x="1156" y="15881"/>
                    <a:pt x="1287" y="16107"/>
                  </a:cubicBezTo>
                  <a:cubicBezTo>
                    <a:pt x="1513" y="16512"/>
                    <a:pt x="1751" y="16869"/>
                    <a:pt x="1989" y="17238"/>
                  </a:cubicBezTo>
                  <a:cubicBezTo>
                    <a:pt x="2239" y="17595"/>
                    <a:pt x="2477" y="17964"/>
                    <a:pt x="2763" y="18310"/>
                  </a:cubicBezTo>
                  <a:cubicBezTo>
                    <a:pt x="2930" y="18512"/>
                    <a:pt x="3108" y="18714"/>
                    <a:pt x="3299" y="18905"/>
                  </a:cubicBezTo>
                  <a:cubicBezTo>
                    <a:pt x="3489" y="19095"/>
                    <a:pt x="3680" y="19286"/>
                    <a:pt x="3894" y="19453"/>
                  </a:cubicBezTo>
                  <a:cubicBezTo>
                    <a:pt x="4371" y="19845"/>
                    <a:pt x="4871" y="20203"/>
                    <a:pt x="5394" y="20512"/>
                  </a:cubicBezTo>
                  <a:cubicBezTo>
                    <a:pt x="6216" y="20988"/>
                    <a:pt x="7121" y="21441"/>
                    <a:pt x="7954" y="21500"/>
                  </a:cubicBezTo>
                  <a:lnTo>
                    <a:pt x="8002" y="21500"/>
                  </a:lnTo>
                  <a:cubicBezTo>
                    <a:pt x="8228" y="21405"/>
                    <a:pt x="8240" y="21298"/>
                    <a:pt x="8038" y="21179"/>
                  </a:cubicBezTo>
                  <a:cubicBezTo>
                    <a:pt x="7966" y="21119"/>
                    <a:pt x="7847" y="21036"/>
                    <a:pt x="7704" y="20965"/>
                  </a:cubicBezTo>
                  <a:cubicBezTo>
                    <a:pt x="7538" y="20869"/>
                    <a:pt x="7359" y="20786"/>
                    <a:pt x="7121" y="20679"/>
                  </a:cubicBezTo>
                  <a:cubicBezTo>
                    <a:pt x="6966" y="20619"/>
                    <a:pt x="6823" y="20524"/>
                    <a:pt x="6668" y="20465"/>
                  </a:cubicBezTo>
                  <a:cubicBezTo>
                    <a:pt x="5549" y="19917"/>
                    <a:pt x="4513" y="19179"/>
                    <a:pt x="3656" y="18286"/>
                  </a:cubicBezTo>
                  <a:cubicBezTo>
                    <a:pt x="2882" y="17488"/>
                    <a:pt x="2239" y="16571"/>
                    <a:pt x="1763" y="15571"/>
                  </a:cubicBezTo>
                  <a:cubicBezTo>
                    <a:pt x="1489" y="14976"/>
                    <a:pt x="1275" y="14369"/>
                    <a:pt x="1108" y="13738"/>
                  </a:cubicBezTo>
                  <a:cubicBezTo>
                    <a:pt x="858" y="12809"/>
                    <a:pt x="703" y="11833"/>
                    <a:pt x="739" y="10856"/>
                  </a:cubicBezTo>
                  <a:cubicBezTo>
                    <a:pt x="763" y="10142"/>
                    <a:pt x="870" y="9451"/>
                    <a:pt x="977" y="8761"/>
                  </a:cubicBezTo>
                  <a:cubicBezTo>
                    <a:pt x="1001" y="8535"/>
                    <a:pt x="1096" y="8296"/>
                    <a:pt x="1156" y="8070"/>
                  </a:cubicBezTo>
                  <a:cubicBezTo>
                    <a:pt x="1215" y="7868"/>
                    <a:pt x="1275" y="7665"/>
                    <a:pt x="1346" y="7475"/>
                  </a:cubicBezTo>
                  <a:cubicBezTo>
                    <a:pt x="1418" y="7284"/>
                    <a:pt x="1489" y="7094"/>
                    <a:pt x="1584" y="6891"/>
                  </a:cubicBezTo>
                  <a:cubicBezTo>
                    <a:pt x="1823" y="6356"/>
                    <a:pt x="2108" y="5820"/>
                    <a:pt x="2466" y="5344"/>
                  </a:cubicBezTo>
                  <a:cubicBezTo>
                    <a:pt x="2739" y="4986"/>
                    <a:pt x="3013" y="4629"/>
                    <a:pt x="3323" y="4308"/>
                  </a:cubicBezTo>
                  <a:cubicBezTo>
                    <a:pt x="3478" y="4129"/>
                    <a:pt x="3632" y="3974"/>
                    <a:pt x="3787" y="3820"/>
                  </a:cubicBezTo>
                  <a:cubicBezTo>
                    <a:pt x="3954" y="3665"/>
                    <a:pt x="4097" y="3498"/>
                    <a:pt x="4275" y="3355"/>
                  </a:cubicBezTo>
                  <a:lnTo>
                    <a:pt x="4513" y="3141"/>
                  </a:lnTo>
                  <a:lnTo>
                    <a:pt x="4752" y="2951"/>
                  </a:lnTo>
                  <a:cubicBezTo>
                    <a:pt x="4906" y="2820"/>
                    <a:pt x="5085" y="2700"/>
                    <a:pt x="5240" y="2581"/>
                  </a:cubicBezTo>
                  <a:cubicBezTo>
                    <a:pt x="6299" y="1855"/>
                    <a:pt x="7502" y="1331"/>
                    <a:pt x="8752" y="1046"/>
                  </a:cubicBezTo>
                  <a:cubicBezTo>
                    <a:pt x="9014" y="974"/>
                    <a:pt x="9252" y="938"/>
                    <a:pt x="9502" y="879"/>
                  </a:cubicBezTo>
                  <a:cubicBezTo>
                    <a:pt x="9740" y="831"/>
                    <a:pt x="9990" y="795"/>
                    <a:pt x="10240" y="784"/>
                  </a:cubicBezTo>
                  <a:cubicBezTo>
                    <a:pt x="10514" y="748"/>
                    <a:pt x="10776" y="748"/>
                    <a:pt x="11050" y="736"/>
                  </a:cubicBezTo>
                  <a:cubicBezTo>
                    <a:pt x="11312" y="748"/>
                    <a:pt x="11586" y="736"/>
                    <a:pt x="11848" y="760"/>
                  </a:cubicBezTo>
                  <a:cubicBezTo>
                    <a:pt x="12122" y="784"/>
                    <a:pt x="12383" y="819"/>
                    <a:pt x="12657" y="855"/>
                  </a:cubicBezTo>
                  <a:cubicBezTo>
                    <a:pt x="12919" y="903"/>
                    <a:pt x="13181" y="938"/>
                    <a:pt x="13443" y="998"/>
                  </a:cubicBezTo>
                  <a:cubicBezTo>
                    <a:pt x="13681" y="1046"/>
                    <a:pt x="13931" y="1105"/>
                    <a:pt x="14169" y="1153"/>
                  </a:cubicBezTo>
                  <a:cubicBezTo>
                    <a:pt x="14268" y="1168"/>
                    <a:pt x="14353" y="1177"/>
                    <a:pt x="14420" y="1177"/>
                  </a:cubicBezTo>
                  <a:cubicBezTo>
                    <a:pt x="14506" y="1177"/>
                    <a:pt x="14561" y="1162"/>
                    <a:pt x="14574" y="1129"/>
                  </a:cubicBezTo>
                  <a:cubicBezTo>
                    <a:pt x="14634" y="1046"/>
                    <a:pt x="14693" y="962"/>
                    <a:pt x="14729" y="867"/>
                  </a:cubicBezTo>
                  <a:cubicBezTo>
                    <a:pt x="14753" y="807"/>
                    <a:pt x="14705" y="748"/>
                    <a:pt x="14610" y="676"/>
                  </a:cubicBezTo>
                  <a:cubicBezTo>
                    <a:pt x="14491" y="593"/>
                    <a:pt x="14312" y="522"/>
                    <a:pt x="14050" y="462"/>
                  </a:cubicBezTo>
                  <a:cubicBezTo>
                    <a:pt x="13967" y="450"/>
                    <a:pt x="13872" y="426"/>
                    <a:pt x="13788" y="403"/>
                  </a:cubicBezTo>
                  <a:lnTo>
                    <a:pt x="13515" y="343"/>
                  </a:lnTo>
                  <a:cubicBezTo>
                    <a:pt x="13431" y="331"/>
                    <a:pt x="13336" y="307"/>
                    <a:pt x="13253" y="284"/>
                  </a:cubicBezTo>
                  <a:lnTo>
                    <a:pt x="12991" y="248"/>
                  </a:lnTo>
                  <a:cubicBezTo>
                    <a:pt x="12538" y="153"/>
                    <a:pt x="12098" y="81"/>
                    <a:pt x="11633" y="33"/>
                  </a:cubicBezTo>
                  <a:cubicBezTo>
                    <a:pt x="11321" y="19"/>
                    <a:pt x="11009" y="1"/>
                    <a:pt x="10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7830150" y="1255775"/>
              <a:ext cx="325650" cy="272475"/>
            </a:xfrm>
            <a:custGeom>
              <a:avLst/>
              <a:gdLst/>
              <a:ahLst/>
              <a:cxnLst/>
              <a:rect l="l" t="t" r="r" b="b"/>
              <a:pathLst>
                <a:path w="13026" h="10899" extrusionOk="0">
                  <a:moveTo>
                    <a:pt x="12871" y="0"/>
                  </a:moveTo>
                  <a:cubicBezTo>
                    <a:pt x="12811" y="24"/>
                    <a:pt x="12752" y="48"/>
                    <a:pt x="12680" y="108"/>
                  </a:cubicBezTo>
                  <a:cubicBezTo>
                    <a:pt x="12585" y="167"/>
                    <a:pt x="12549" y="238"/>
                    <a:pt x="12526" y="619"/>
                  </a:cubicBezTo>
                  <a:cubicBezTo>
                    <a:pt x="12478" y="1155"/>
                    <a:pt x="12395" y="1715"/>
                    <a:pt x="12252" y="2227"/>
                  </a:cubicBezTo>
                  <a:cubicBezTo>
                    <a:pt x="12133" y="2691"/>
                    <a:pt x="12002" y="3120"/>
                    <a:pt x="11883" y="3584"/>
                  </a:cubicBezTo>
                  <a:cubicBezTo>
                    <a:pt x="11752" y="4037"/>
                    <a:pt x="11573" y="4477"/>
                    <a:pt x="11347" y="4894"/>
                  </a:cubicBezTo>
                  <a:cubicBezTo>
                    <a:pt x="10966" y="5620"/>
                    <a:pt x="10454" y="6299"/>
                    <a:pt x="9918" y="6906"/>
                  </a:cubicBezTo>
                  <a:cubicBezTo>
                    <a:pt x="8727" y="8263"/>
                    <a:pt x="7168" y="9299"/>
                    <a:pt x="5453" y="9883"/>
                  </a:cubicBezTo>
                  <a:cubicBezTo>
                    <a:pt x="5203" y="9966"/>
                    <a:pt x="4953" y="10025"/>
                    <a:pt x="4691" y="10109"/>
                  </a:cubicBezTo>
                  <a:cubicBezTo>
                    <a:pt x="4441" y="10168"/>
                    <a:pt x="4191" y="10228"/>
                    <a:pt x="3953" y="10264"/>
                  </a:cubicBezTo>
                  <a:cubicBezTo>
                    <a:pt x="3608" y="10418"/>
                    <a:pt x="3727" y="10502"/>
                    <a:pt x="3667" y="10621"/>
                  </a:cubicBezTo>
                  <a:lnTo>
                    <a:pt x="3143" y="10621"/>
                  </a:lnTo>
                  <a:cubicBezTo>
                    <a:pt x="3060" y="10537"/>
                    <a:pt x="3001" y="10490"/>
                    <a:pt x="2893" y="10478"/>
                  </a:cubicBezTo>
                  <a:cubicBezTo>
                    <a:pt x="2858" y="10474"/>
                    <a:pt x="2817" y="10473"/>
                    <a:pt x="2766" y="10473"/>
                  </a:cubicBezTo>
                  <a:cubicBezTo>
                    <a:pt x="2663" y="10473"/>
                    <a:pt x="2520" y="10478"/>
                    <a:pt x="2298" y="10478"/>
                  </a:cubicBezTo>
                  <a:cubicBezTo>
                    <a:pt x="2243" y="10482"/>
                    <a:pt x="2190" y="10483"/>
                    <a:pt x="2138" y="10483"/>
                  </a:cubicBezTo>
                  <a:cubicBezTo>
                    <a:pt x="2033" y="10483"/>
                    <a:pt x="1933" y="10478"/>
                    <a:pt x="1822" y="10478"/>
                  </a:cubicBezTo>
                  <a:cubicBezTo>
                    <a:pt x="1667" y="10466"/>
                    <a:pt x="1512" y="10466"/>
                    <a:pt x="1357" y="10442"/>
                  </a:cubicBezTo>
                  <a:cubicBezTo>
                    <a:pt x="1238" y="10442"/>
                    <a:pt x="1131" y="10430"/>
                    <a:pt x="1036" y="10430"/>
                  </a:cubicBezTo>
                  <a:cubicBezTo>
                    <a:pt x="941" y="10430"/>
                    <a:pt x="834" y="10430"/>
                    <a:pt x="762" y="10466"/>
                  </a:cubicBezTo>
                  <a:cubicBezTo>
                    <a:pt x="798" y="10490"/>
                    <a:pt x="834" y="10537"/>
                    <a:pt x="869" y="10585"/>
                  </a:cubicBezTo>
                  <a:cubicBezTo>
                    <a:pt x="726" y="10585"/>
                    <a:pt x="536" y="10561"/>
                    <a:pt x="393" y="10537"/>
                  </a:cubicBezTo>
                  <a:cubicBezTo>
                    <a:pt x="310" y="10518"/>
                    <a:pt x="231" y="10506"/>
                    <a:pt x="160" y="10506"/>
                  </a:cubicBezTo>
                  <a:cubicBezTo>
                    <a:pt x="99" y="10506"/>
                    <a:pt x="44" y="10515"/>
                    <a:pt x="0" y="10537"/>
                  </a:cubicBezTo>
                  <a:cubicBezTo>
                    <a:pt x="60" y="10609"/>
                    <a:pt x="203" y="10668"/>
                    <a:pt x="357" y="10716"/>
                  </a:cubicBezTo>
                  <a:cubicBezTo>
                    <a:pt x="524" y="10775"/>
                    <a:pt x="726" y="10787"/>
                    <a:pt x="917" y="10823"/>
                  </a:cubicBezTo>
                  <a:cubicBezTo>
                    <a:pt x="1392" y="10874"/>
                    <a:pt x="1871" y="10899"/>
                    <a:pt x="2350" y="10899"/>
                  </a:cubicBezTo>
                  <a:cubicBezTo>
                    <a:pt x="3227" y="10899"/>
                    <a:pt x="4102" y="10814"/>
                    <a:pt x="4941" y="10645"/>
                  </a:cubicBezTo>
                  <a:cubicBezTo>
                    <a:pt x="5525" y="10525"/>
                    <a:pt x="6096" y="10323"/>
                    <a:pt x="6644" y="10085"/>
                  </a:cubicBezTo>
                  <a:cubicBezTo>
                    <a:pt x="7525" y="9704"/>
                    <a:pt x="8346" y="9168"/>
                    <a:pt x="9132" y="8597"/>
                  </a:cubicBezTo>
                  <a:cubicBezTo>
                    <a:pt x="9609" y="8239"/>
                    <a:pt x="10085" y="7811"/>
                    <a:pt x="10466" y="7323"/>
                  </a:cubicBezTo>
                  <a:cubicBezTo>
                    <a:pt x="10763" y="6954"/>
                    <a:pt x="11037" y="6549"/>
                    <a:pt x="11299" y="6144"/>
                  </a:cubicBezTo>
                  <a:cubicBezTo>
                    <a:pt x="11811" y="5358"/>
                    <a:pt x="12192" y="4525"/>
                    <a:pt x="12537" y="3644"/>
                  </a:cubicBezTo>
                  <a:cubicBezTo>
                    <a:pt x="12740" y="3156"/>
                    <a:pt x="12847" y="2620"/>
                    <a:pt x="12883" y="2108"/>
                  </a:cubicBezTo>
                  <a:cubicBezTo>
                    <a:pt x="12895" y="1893"/>
                    <a:pt x="12907" y="1620"/>
                    <a:pt x="12942" y="1393"/>
                  </a:cubicBezTo>
                  <a:cubicBezTo>
                    <a:pt x="13026" y="798"/>
                    <a:pt x="12954" y="405"/>
                    <a:pt x="1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6"/>
            <p:cNvSpPr/>
            <p:nvPr/>
          </p:nvSpPr>
          <p:spPr>
            <a:xfrm>
              <a:off x="8052800" y="1053025"/>
              <a:ext cx="107475" cy="202775"/>
            </a:xfrm>
            <a:custGeom>
              <a:avLst/>
              <a:gdLst/>
              <a:ahLst/>
              <a:cxnLst/>
              <a:rect l="l" t="t" r="r" b="b"/>
              <a:pathLst>
                <a:path w="4299" h="8111" extrusionOk="0">
                  <a:moveTo>
                    <a:pt x="230" y="1"/>
                  </a:moveTo>
                  <a:cubicBezTo>
                    <a:pt x="157" y="1"/>
                    <a:pt x="104" y="25"/>
                    <a:pt x="71" y="74"/>
                  </a:cubicBezTo>
                  <a:cubicBezTo>
                    <a:pt x="60" y="86"/>
                    <a:pt x="36" y="97"/>
                    <a:pt x="0" y="133"/>
                  </a:cubicBezTo>
                  <a:cubicBezTo>
                    <a:pt x="95" y="252"/>
                    <a:pt x="167" y="324"/>
                    <a:pt x="238" y="419"/>
                  </a:cubicBezTo>
                  <a:cubicBezTo>
                    <a:pt x="500" y="693"/>
                    <a:pt x="786" y="990"/>
                    <a:pt x="1036" y="1288"/>
                  </a:cubicBezTo>
                  <a:cubicBezTo>
                    <a:pt x="1393" y="1681"/>
                    <a:pt x="1715" y="2110"/>
                    <a:pt x="1988" y="2562"/>
                  </a:cubicBezTo>
                  <a:cubicBezTo>
                    <a:pt x="2274" y="3003"/>
                    <a:pt x="2548" y="3467"/>
                    <a:pt x="2738" y="3955"/>
                  </a:cubicBezTo>
                  <a:cubicBezTo>
                    <a:pt x="2965" y="4479"/>
                    <a:pt x="3143" y="5003"/>
                    <a:pt x="3286" y="5539"/>
                  </a:cubicBezTo>
                  <a:cubicBezTo>
                    <a:pt x="3441" y="6074"/>
                    <a:pt x="3536" y="6610"/>
                    <a:pt x="3631" y="7158"/>
                  </a:cubicBezTo>
                  <a:cubicBezTo>
                    <a:pt x="3643" y="7313"/>
                    <a:pt x="3655" y="7456"/>
                    <a:pt x="3691" y="7563"/>
                  </a:cubicBezTo>
                  <a:cubicBezTo>
                    <a:pt x="3703" y="7658"/>
                    <a:pt x="3715" y="7753"/>
                    <a:pt x="3751" y="7825"/>
                  </a:cubicBezTo>
                  <a:cubicBezTo>
                    <a:pt x="3798" y="7956"/>
                    <a:pt x="3870" y="8027"/>
                    <a:pt x="3965" y="8051"/>
                  </a:cubicBezTo>
                  <a:cubicBezTo>
                    <a:pt x="4024" y="8063"/>
                    <a:pt x="4096" y="8087"/>
                    <a:pt x="4179" y="8110"/>
                  </a:cubicBezTo>
                  <a:cubicBezTo>
                    <a:pt x="4262" y="8027"/>
                    <a:pt x="4298" y="7848"/>
                    <a:pt x="4286" y="7491"/>
                  </a:cubicBezTo>
                  <a:cubicBezTo>
                    <a:pt x="4262" y="6967"/>
                    <a:pt x="4191" y="6420"/>
                    <a:pt x="4108" y="5908"/>
                  </a:cubicBezTo>
                  <a:cubicBezTo>
                    <a:pt x="4001" y="5384"/>
                    <a:pt x="3881" y="4860"/>
                    <a:pt x="3691" y="4360"/>
                  </a:cubicBezTo>
                  <a:cubicBezTo>
                    <a:pt x="3155" y="2895"/>
                    <a:pt x="2298" y="1586"/>
                    <a:pt x="1191" y="574"/>
                  </a:cubicBezTo>
                  <a:cubicBezTo>
                    <a:pt x="765" y="182"/>
                    <a:pt x="42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56"/>
          <p:cNvSpPr txBox="1">
            <a:spLocks noGrp="1"/>
          </p:cNvSpPr>
          <p:nvPr>
            <p:ph type="title" idx="16"/>
          </p:nvPr>
        </p:nvSpPr>
        <p:spPr>
          <a:xfrm>
            <a:off x="759050" y="1637050"/>
            <a:ext cx="648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3" name="Google Shape;793;p56"/>
          <p:cNvSpPr/>
          <p:nvPr/>
        </p:nvSpPr>
        <p:spPr>
          <a:xfrm>
            <a:off x="4886088" y="432350"/>
            <a:ext cx="600220" cy="367951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6">
            <a:hlinkClick r:id="rId3" action="ppaction://hlinksldjump"/>
          </p:cNvPr>
          <p:cNvSpPr/>
          <p:nvPr/>
        </p:nvSpPr>
        <p:spPr>
          <a:xfrm rot="-5400000">
            <a:off x="8466100" y="4380700"/>
            <a:ext cx="7488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Inicio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5" name="Google Shape;795;p56">
            <a:hlinkClick r:id="rId4" action="ppaction://hlinksldjump"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Fondos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6" name="Google Shape;796;p56">
            <a:hlinkClick r:id="" action="ppaction://noaction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Bienvenida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7" name="Google Shape;797;p56">
            <a:hlinkClick r:id="" action="ppaction://noaction"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Planific.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8" name="Google Shape;798;p56">
            <a:hlinkClick r:id="" action="ppaction://noaction"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Tareas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9" name="Google Shape;799;p56">
            <a:hlinkClick r:id="" action="ppaction://noaction"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Pruebas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68349-7B10-77B8-4011-A81B1D74FFE4}"/>
              </a:ext>
            </a:extLst>
          </p:cNvPr>
          <p:cNvSpPr txBox="1"/>
          <p:nvPr/>
        </p:nvSpPr>
        <p:spPr>
          <a:xfrm>
            <a:off x="3711751" y="2912551"/>
            <a:ext cx="487813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050" dirty="0" err="1">
                <a:solidFill>
                  <a:schemeClr val="dk1"/>
                </a:solidFill>
                <a:sym typeface="Livvic"/>
              </a:rPr>
              <a:t>Включає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:</a:t>
            </a:r>
          </a:p>
          <a:p>
            <a:pPr algn="l"/>
            <a:r>
              <a:rPr lang="ru-RU" sz="1050" dirty="0">
                <a:solidFill>
                  <a:schemeClr val="dk1"/>
                </a:solidFill>
                <a:sym typeface="Livvic"/>
              </a:rPr>
              <a:t>-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охорону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 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психічного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здоров’я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майбутніх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поколінь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;</a:t>
            </a:r>
          </a:p>
          <a:p>
            <a:pPr algn="l"/>
            <a:r>
              <a:rPr lang="ru-RU" sz="1050" dirty="0">
                <a:solidFill>
                  <a:schemeClr val="dk1"/>
                </a:solidFill>
                <a:sym typeface="Livvic"/>
              </a:rPr>
              <a:t>-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вивчає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і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прогнозує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можливі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спадкові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 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психічні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захворювання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;</a:t>
            </a:r>
          </a:p>
          <a:p>
            <a:pPr algn="l"/>
            <a:r>
              <a:rPr lang="ru-RU" sz="1050" dirty="0">
                <a:solidFill>
                  <a:schemeClr val="dk1"/>
                </a:solidFill>
                <a:sym typeface="Livvic"/>
              </a:rPr>
              <a:t>-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охорону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матері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від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можливих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шкідливих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впливів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на 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плід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і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організацію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допомоги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здоровим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родом;</a:t>
            </a:r>
          </a:p>
          <a:p>
            <a:pPr algn="l"/>
            <a:r>
              <a:rPr lang="ru-RU" sz="1050" dirty="0">
                <a:solidFill>
                  <a:schemeClr val="dk1"/>
                </a:solidFill>
                <a:sym typeface="Livvic"/>
              </a:rPr>
              <a:t>-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раннє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виявлення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відхилень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 у 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психічному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розвитку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новонароджених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;</a:t>
            </a:r>
          </a:p>
        </p:txBody>
      </p:sp>
      <p:pic>
        <p:nvPicPr>
          <p:cNvPr id="2050" name="Picture 2" descr="Зожник | 7 правил психогигиены: как не сойти с ума">
            <a:extLst>
              <a:ext uri="{FF2B5EF4-FFF2-40B4-BE49-F238E27FC236}">
                <a16:creationId xmlns:a16="http://schemas.microsoft.com/office/drawing/2014/main" id="{60CBBD67-4C4E-45BC-8C3D-2C78A884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46" y="2883273"/>
            <a:ext cx="2913500" cy="11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58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Види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745" name="Google Shape;745;p56"/>
          <p:cNvSpPr txBox="1">
            <a:spLocks noGrp="1"/>
          </p:cNvSpPr>
          <p:nvPr>
            <p:ph type="title" idx="2"/>
          </p:nvPr>
        </p:nvSpPr>
        <p:spPr>
          <a:xfrm>
            <a:off x="1779450" y="1336200"/>
            <a:ext cx="3706858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Вторинна</a:t>
            </a:r>
            <a:r>
              <a:rPr lang="ru-RU" dirty="0"/>
              <a:t> </a:t>
            </a:r>
            <a:r>
              <a:rPr lang="ru-RU" dirty="0" err="1"/>
              <a:t>психопрофілактика</a:t>
            </a:r>
            <a:endParaRPr dirty="0"/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1"/>
          </p:nvPr>
        </p:nvSpPr>
        <p:spPr>
          <a:xfrm>
            <a:off x="1842624" y="2026076"/>
            <a:ext cx="520456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система </a:t>
            </a:r>
            <a:r>
              <a:rPr lang="ru-RU" dirty="0" err="1"/>
              <a:t>міроприємств</a:t>
            </a:r>
            <a:r>
              <a:rPr lang="ru-RU" dirty="0"/>
              <a:t>, </a:t>
            </a:r>
            <a:r>
              <a:rPr lang="ru-RU" dirty="0" err="1"/>
              <a:t>спрямованих</a:t>
            </a:r>
            <a:r>
              <a:rPr lang="ru-RU" dirty="0"/>
              <a:t> на </a:t>
            </a:r>
            <a:r>
              <a:rPr lang="ru-RU" dirty="0" err="1"/>
              <a:t>виявлення</a:t>
            </a:r>
            <a:r>
              <a:rPr lang="ru-RU" dirty="0"/>
              <a:t> і </a:t>
            </a:r>
            <a:r>
              <a:rPr lang="ru-RU" dirty="0" err="1"/>
              <a:t>попередження</a:t>
            </a:r>
            <a:r>
              <a:rPr lang="ru-RU" dirty="0"/>
              <a:t> </a:t>
            </a:r>
            <a:r>
              <a:rPr lang="ru-RU" dirty="0" err="1"/>
              <a:t>небезпечних</a:t>
            </a:r>
            <a:r>
              <a:rPr lang="ru-RU" dirty="0"/>
              <a:t> для </a:t>
            </a:r>
            <a:r>
              <a:rPr lang="ru-RU" dirty="0" err="1"/>
              <a:t>життя</a:t>
            </a:r>
            <a:r>
              <a:rPr lang="ru-RU" dirty="0"/>
              <a:t> </a:t>
            </a:r>
            <a:r>
              <a:rPr lang="ru-RU" dirty="0" err="1"/>
              <a:t>нервово-психічних</a:t>
            </a:r>
            <a:r>
              <a:rPr lang="ru-RU" dirty="0"/>
              <a:t> </a:t>
            </a:r>
            <a:r>
              <a:rPr lang="ru-RU" dirty="0" err="1"/>
              <a:t>розладів</a:t>
            </a:r>
            <a:r>
              <a:rPr lang="ru-RU" dirty="0"/>
              <a:t>, </a:t>
            </a:r>
            <a:r>
              <a:rPr lang="ru-RU" dirty="0" err="1"/>
              <a:t>захворювань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793" name="Google Shape;793;p56"/>
          <p:cNvSpPr/>
          <p:nvPr/>
        </p:nvSpPr>
        <p:spPr>
          <a:xfrm>
            <a:off x="4886088" y="432350"/>
            <a:ext cx="600220" cy="367951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6">
            <a:hlinkClick r:id="rId3" action="ppaction://hlinksldjump"/>
          </p:cNvPr>
          <p:cNvSpPr/>
          <p:nvPr/>
        </p:nvSpPr>
        <p:spPr>
          <a:xfrm rot="-5400000">
            <a:off x="8466100" y="4380700"/>
            <a:ext cx="7488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Inicio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5" name="Google Shape;795;p56">
            <a:hlinkClick r:id="rId4" action="ppaction://hlinksldjump"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Fondos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6" name="Google Shape;796;p56">
            <a:hlinkClick r:id="" action="ppaction://noaction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Bienvenida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7" name="Google Shape;797;p56">
            <a:hlinkClick r:id="" action="ppaction://noaction"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Planific.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8" name="Google Shape;798;p56">
            <a:hlinkClick r:id="" action="ppaction://noaction"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Tareas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9" name="Google Shape;799;p56">
            <a:hlinkClick r:id="" action="ppaction://noaction"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Pruebas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grpSp>
        <p:nvGrpSpPr>
          <p:cNvPr id="34" name="Google Shape;767;p56">
            <a:extLst>
              <a:ext uri="{FF2B5EF4-FFF2-40B4-BE49-F238E27FC236}">
                <a16:creationId xmlns:a16="http://schemas.microsoft.com/office/drawing/2014/main" id="{12BACA80-6F02-DE5A-71EF-8C8F642104F8}"/>
              </a:ext>
            </a:extLst>
          </p:cNvPr>
          <p:cNvGrpSpPr/>
          <p:nvPr/>
        </p:nvGrpSpPr>
        <p:grpSpPr>
          <a:xfrm>
            <a:off x="720000" y="1401885"/>
            <a:ext cx="726997" cy="720381"/>
            <a:chOff x="7605400" y="978425"/>
            <a:chExt cx="554875" cy="549825"/>
          </a:xfrm>
        </p:grpSpPr>
        <p:sp>
          <p:nvSpPr>
            <p:cNvPr id="35" name="Google Shape;768;p56">
              <a:extLst>
                <a:ext uri="{FF2B5EF4-FFF2-40B4-BE49-F238E27FC236}">
                  <a16:creationId xmlns:a16="http://schemas.microsoft.com/office/drawing/2014/main" id="{9E85FB01-ECF9-F6A7-35E5-30B83A5EA0E4}"/>
                </a:ext>
              </a:extLst>
            </p:cNvPr>
            <p:cNvSpPr/>
            <p:nvPr/>
          </p:nvSpPr>
          <p:spPr>
            <a:xfrm>
              <a:off x="7615225" y="987875"/>
              <a:ext cx="535825" cy="535800"/>
            </a:xfrm>
            <a:custGeom>
              <a:avLst/>
              <a:gdLst/>
              <a:ahLst/>
              <a:cxnLst/>
              <a:rect l="l" t="t" r="r" b="b"/>
              <a:pathLst>
                <a:path w="21433" h="21432" extrusionOk="0">
                  <a:moveTo>
                    <a:pt x="10716" y="1"/>
                  </a:moveTo>
                  <a:cubicBezTo>
                    <a:pt x="4799" y="1"/>
                    <a:pt x="1" y="4799"/>
                    <a:pt x="1" y="10716"/>
                  </a:cubicBezTo>
                  <a:cubicBezTo>
                    <a:pt x="1" y="16634"/>
                    <a:pt x="4799" y="21432"/>
                    <a:pt x="10716" y="21432"/>
                  </a:cubicBezTo>
                  <a:cubicBezTo>
                    <a:pt x="16634" y="21432"/>
                    <a:pt x="21432" y="16634"/>
                    <a:pt x="21432" y="10716"/>
                  </a:cubicBezTo>
                  <a:cubicBezTo>
                    <a:pt x="21432" y="4799"/>
                    <a:pt x="16634" y="1"/>
                    <a:pt x="10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9;p56">
              <a:extLst>
                <a:ext uri="{FF2B5EF4-FFF2-40B4-BE49-F238E27FC236}">
                  <a16:creationId xmlns:a16="http://schemas.microsoft.com/office/drawing/2014/main" id="{359213F9-5221-FCC8-02FE-3D0FDA5C4E34}"/>
                </a:ext>
              </a:extLst>
            </p:cNvPr>
            <p:cNvSpPr/>
            <p:nvPr/>
          </p:nvSpPr>
          <p:spPr>
            <a:xfrm>
              <a:off x="7605400" y="978425"/>
              <a:ext cx="368825" cy="537525"/>
            </a:xfrm>
            <a:custGeom>
              <a:avLst/>
              <a:gdLst/>
              <a:ahLst/>
              <a:cxnLst/>
              <a:rect l="l" t="t" r="r" b="b"/>
              <a:pathLst>
                <a:path w="14753" h="21501" extrusionOk="0">
                  <a:moveTo>
                    <a:pt x="10698" y="1"/>
                  </a:moveTo>
                  <a:cubicBezTo>
                    <a:pt x="10486" y="1"/>
                    <a:pt x="10274" y="9"/>
                    <a:pt x="10062" y="33"/>
                  </a:cubicBezTo>
                  <a:cubicBezTo>
                    <a:pt x="9395" y="93"/>
                    <a:pt x="8740" y="248"/>
                    <a:pt x="8097" y="438"/>
                  </a:cubicBezTo>
                  <a:cubicBezTo>
                    <a:pt x="7800" y="522"/>
                    <a:pt x="7490" y="629"/>
                    <a:pt x="7240" y="748"/>
                  </a:cubicBezTo>
                  <a:cubicBezTo>
                    <a:pt x="6537" y="1093"/>
                    <a:pt x="5847" y="1415"/>
                    <a:pt x="5168" y="1819"/>
                  </a:cubicBezTo>
                  <a:cubicBezTo>
                    <a:pt x="4371" y="2308"/>
                    <a:pt x="3620" y="2879"/>
                    <a:pt x="2954" y="3546"/>
                  </a:cubicBezTo>
                  <a:cubicBezTo>
                    <a:pt x="2870" y="3641"/>
                    <a:pt x="2775" y="3724"/>
                    <a:pt x="2704" y="3832"/>
                  </a:cubicBezTo>
                  <a:cubicBezTo>
                    <a:pt x="2620" y="3939"/>
                    <a:pt x="2537" y="4022"/>
                    <a:pt x="2477" y="4129"/>
                  </a:cubicBezTo>
                  <a:cubicBezTo>
                    <a:pt x="2394" y="4260"/>
                    <a:pt x="2299" y="4391"/>
                    <a:pt x="2216" y="4546"/>
                  </a:cubicBezTo>
                  <a:cubicBezTo>
                    <a:pt x="2120" y="4689"/>
                    <a:pt x="2049" y="4844"/>
                    <a:pt x="1977" y="4975"/>
                  </a:cubicBezTo>
                  <a:cubicBezTo>
                    <a:pt x="1894" y="5129"/>
                    <a:pt x="1823" y="5272"/>
                    <a:pt x="1727" y="5403"/>
                  </a:cubicBezTo>
                  <a:cubicBezTo>
                    <a:pt x="1656" y="5558"/>
                    <a:pt x="1573" y="5689"/>
                    <a:pt x="1465" y="5844"/>
                  </a:cubicBezTo>
                  <a:cubicBezTo>
                    <a:pt x="1346" y="6022"/>
                    <a:pt x="1227" y="6213"/>
                    <a:pt x="1120" y="6415"/>
                  </a:cubicBezTo>
                  <a:cubicBezTo>
                    <a:pt x="703" y="7261"/>
                    <a:pt x="382" y="8165"/>
                    <a:pt x="203" y="9094"/>
                  </a:cubicBezTo>
                  <a:lnTo>
                    <a:pt x="144" y="9380"/>
                  </a:lnTo>
                  <a:cubicBezTo>
                    <a:pt x="132" y="9463"/>
                    <a:pt x="132" y="9570"/>
                    <a:pt x="108" y="9666"/>
                  </a:cubicBezTo>
                  <a:cubicBezTo>
                    <a:pt x="1" y="10499"/>
                    <a:pt x="25" y="11332"/>
                    <a:pt x="96" y="12142"/>
                  </a:cubicBezTo>
                  <a:cubicBezTo>
                    <a:pt x="191" y="12999"/>
                    <a:pt x="370" y="13833"/>
                    <a:pt x="632" y="14631"/>
                  </a:cubicBezTo>
                  <a:cubicBezTo>
                    <a:pt x="727" y="14881"/>
                    <a:pt x="822" y="15142"/>
                    <a:pt x="930" y="15393"/>
                  </a:cubicBezTo>
                  <a:cubicBezTo>
                    <a:pt x="1037" y="15643"/>
                    <a:pt x="1156" y="15881"/>
                    <a:pt x="1287" y="16107"/>
                  </a:cubicBezTo>
                  <a:cubicBezTo>
                    <a:pt x="1513" y="16512"/>
                    <a:pt x="1751" y="16869"/>
                    <a:pt x="1989" y="17238"/>
                  </a:cubicBezTo>
                  <a:cubicBezTo>
                    <a:pt x="2239" y="17595"/>
                    <a:pt x="2477" y="17964"/>
                    <a:pt x="2763" y="18310"/>
                  </a:cubicBezTo>
                  <a:cubicBezTo>
                    <a:pt x="2930" y="18512"/>
                    <a:pt x="3108" y="18714"/>
                    <a:pt x="3299" y="18905"/>
                  </a:cubicBezTo>
                  <a:cubicBezTo>
                    <a:pt x="3489" y="19095"/>
                    <a:pt x="3680" y="19286"/>
                    <a:pt x="3894" y="19453"/>
                  </a:cubicBezTo>
                  <a:cubicBezTo>
                    <a:pt x="4371" y="19845"/>
                    <a:pt x="4871" y="20203"/>
                    <a:pt x="5394" y="20512"/>
                  </a:cubicBezTo>
                  <a:cubicBezTo>
                    <a:pt x="6216" y="20988"/>
                    <a:pt x="7121" y="21441"/>
                    <a:pt x="7954" y="21500"/>
                  </a:cubicBezTo>
                  <a:lnTo>
                    <a:pt x="8002" y="21500"/>
                  </a:lnTo>
                  <a:cubicBezTo>
                    <a:pt x="8228" y="21405"/>
                    <a:pt x="8240" y="21298"/>
                    <a:pt x="8038" y="21179"/>
                  </a:cubicBezTo>
                  <a:cubicBezTo>
                    <a:pt x="7966" y="21119"/>
                    <a:pt x="7847" y="21036"/>
                    <a:pt x="7704" y="20965"/>
                  </a:cubicBezTo>
                  <a:cubicBezTo>
                    <a:pt x="7538" y="20869"/>
                    <a:pt x="7359" y="20786"/>
                    <a:pt x="7121" y="20679"/>
                  </a:cubicBezTo>
                  <a:cubicBezTo>
                    <a:pt x="6966" y="20619"/>
                    <a:pt x="6823" y="20524"/>
                    <a:pt x="6668" y="20465"/>
                  </a:cubicBezTo>
                  <a:cubicBezTo>
                    <a:pt x="5549" y="19917"/>
                    <a:pt x="4513" y="19179"/>
                    <a:pt x="3656" y="18286"/>
                  </a:cubicBezTo>
                  <a:cubicBezTo>
                    <a:pt x="2882" y="17488"/>
                    <a:pt x="2239" y="16571"/>
                    <a:pt x="1763" y="15571"/>
                  </a:cubicBezTo>
                  <a:cubicBezTo>
                    <a:pt x="1489" y="14976"/>
                    <a:pt x="1275" y="14369"/>
                    <a:pt x="1108" y="13738"/>
                  </a:cubicBezTo>
                  <a:cubicBezTo>
                    <a:pt x="858" y="12809"/>
                    <a:pt x="703" y="11833"/>
                    <a:pt x="739" y="10856"/>
                  </a:cubicBezTo>
                  <a:cubicBezTo>
                    <a:pt x="763" y="10142"/>
                    <a:pt x="870" y="9451"/>
                    <a:pt x="977" y="8761"/>
                  </a:cubicBezTo>
                  <a:cubicBezTo>
                    <a:pt x="1001" y="8535"/>
                    <a:pt x="1096" y="8296"/>
                    <a:pt x="1156" y="8070"/>
                  </a:cubicBezTo>
                  <a:cubicBezTo>
                    <a:pt x="1215" y="7868"/>
                    <a:pt x="1275" y="7665"/>
                    <a:pt x="1346" y="7475"/>
                  </a:cubicBezTo>
                  <a:cubicBezTo>
                    <a:pt x="1418" y="7284"/>
                    <a:pt x="1489" y="7094"/>
                    <a:pt x="1584" y="6891"/>
                  </a:cubicBezTo>
                  <a:cubicBezTo>
                    <a:pt x="1823" y="6356"/>
                    <a:pt x="2108" y="5820"/>
                    <a:pt x="2466" y="5344"/>
                  </a:cubicBezTo>
                  <a:cubicBezTo>
                    <a:pt x="2739" y="4986"/>
                    <a:pt x="3013" y="4629"/>
                    <a:pt x="3323" y="4308"/>
                  </a:cubicBezTo>
                  <a:cubicBezTo>
                    <a:pt x="3478" y="4129"/>
                    <a:pt x="3632" y="3974"/>
                    <a:pt x="3787" y="3820"/>
                  </a:cubicBezTo>
                  <a:cubicBezTo>
                    <a:pt x="3954" y="3665"/>
                    <a:pt x="4097" y="3498"/>
                    <a:pt x="4275" y="3355"/>
                  </a:cubicBezTo>
                  <a:lnTo>
                    <a:pt x="4513" y="3141"/>
                  </a:lnTo>
                  <a:lnTo>
                    <a:pt x="4752" y="2951"/>
                  </a:lnTo>
                  <a:cubicBezTo>
                    <a:pt x="4906" y="2820"/>
                    <a:pt x="5085" y="2700"/>
                    <a:pt x="5240" y="2581"/>
                  </a:cubicBezTo>
                  <a:cubicBezTo>
                    <a:pt x="6299" y="1855"/>
                    <a:pt x="7502" y="1331"/>
                    <a:pt x="8752" y="1046"/>
                  </a:cubicBezTo>
                  <a:cubicBezTo>
                    <a:pt x="9014" y="974"/>
                    <a:pt x="9252" y="938"/>
                    <a:pt x="9502" y="879"/>
                  </a:cubicBezTo>
                  <a:cubicBezTo>
                    <a:pt x="9740" y="831"/>
                    <a:pt x="9990" y="795"/>
                    <a:pt x="10240" y="784"/>
                  </a:cubicBezTo>
                  <a:cubicBezTo>
                    <a:pt x="10514" y="748"/>
                    <a:pt x="10776" y="748"/>
                    <a:pt x="11050" y="736"/>
                  </a:cubicBezTo>
                  <a:cubicBezTo>
                    <a:pt x="11312" y="748"/>
                    <a:pt x="11586" y="736"/>
                    <a:pt x="11848" y="760"/>
                  </a:cubicBezTo>
                  <a:cubicBezTo>
                    <a:pt x="12122" y="784"/>
                    <a:pt x="12383" y="819"/>
                    <a:pt x="12657" y="855"/>
                  </a:cubicBezTo>
                  <a:cubicBezTo>
                    <a:pt x="12919" y="903"/>
                    <a:pt x="13181" y="938"/>
                    <a:pt x="13443" y="998"/>
                  </a:cubicBezTo>
                  <a:cubicBezTo>
                    <a:pt x="13681" y="1046"/>
                    <a:pt x="13931" y="1105"/>
                    <a:pt x="14169" y="1153"/>
                  </a:cubicBezTo>
                  <a:cubicBezTo>
                    <a:pt x="14268" y="1168"/>
                    <a:pt x="14353" y="1177"/>
                    <a:pt x="14420" y="1177"/>
                  </a:cubicBezTo>
                  <a:cubicBezTo>
                    <a:pt x="14506" y="1177"/>
                    <a:pt x="14561" y="1162"/>
                    <a:pt x="14574" y="1129"/>
                  </a:cubicBezTo>
                  <a:cubicBezTo>
                    <a:pt x="14634" y="1046"/>
                    <a:pt x="14693" y="962"/>
                    <a:pt x="14729" y="867"/>
                  </a:cubicBezTo>
                  <a:cubicBezTo>
                    <a:pt x="14753" y="807"/>
                    <a:pt x="14705" y="748"/>
                    <a:pt x="14610" y="676"/>
                  </a:cubicBezTo>
                  <a:cubicBezTo>
                    <a:pt x="14491" y="593"/>
                    <a:pt x="14312" y="522"/>
                    <a:pt x="14050" y="462"/>
                  </a:cubicBezTo>
                  <a:cubicBezTo>
                    <a:pt x="13967" y="450"/>
                    <a:pt x="13872" y="426"/>
                    <a:pt x="13788" y="403"/>
                  </a:cubicBezTo>
                  <a:lnTo>
                    <a:pt x="13515" y="343"/>
                  </a:lnTo>
                  <a:cubicBezTo>
                    <a:pt x="13431" y="331"/>
                    <a:pt x="13336" y="307"/>
                    <a:pt x="13253" y="284"/>
                  </a:cubicBezTo>
                  <a:lnTo>
                    <a:pt x="12991" y="248"/>
                  </a:lnTo>
                  <a:cubicBezTo>
                    <a:pt x="12538" y="153"/>
                    <a:pt x="12098" y="81"/>
                    <a:pt x="11633" y="33"/>
                  </a:cubicBezTo>
                  <a:cubicBezTo>
                    <a:pt x="11321" y="19"/>
                    <a:pt x="11009" y="1"/>
                    <a:pt x="10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70;p56">
              <a:extLst>
                <a:ext uri="{FF2B5EF4-FFF2-40B4-BE49-F238E27FC236}">
                  <a16:creationId xmlns:a16="http://schemas.microsoft.com/office/drawing/2014/main" id="{8BCAE20D-53D0-A123-5C17-09989C28B51D}"/>
                </a:ext>
              </a:extLst>
            </p:cNvPr>
            <p:cNvSpPr/>
            <p:nvPr/>
          </p:nvSpPr>
          <p:spPr>
            <a:xfrm>
              <a:off x="7830150" y="1255775"/>
              <a:ext cx="325650" cy="272475"/>
            </a:xfrm>
            <a:custGeom>
              <a:avLst/>
              <a:gdLst/>
              <a:ahLst/>
              <a:cxnLst/>
              <a:rect l="l" t="t" r="r" b="b"/>
              <a:pathLst>
                <a:path w="13026" h="10899" extrusionOk="0">
                  <a:moveTo>
                    <a:pt x="12871" y="0"/>
                  </a:moveTo>
                  <a:cubicBezTo>
                    <a:pt x="12811" y="24"/>
                    <a:pt x="12752" y="48"/>
                    <a:pt x="12680" y="108"/>
                  </a:cubicBezTo>
                  <a:cubicBezTo>
                    <a:pt x="12585" y="167"/>
                    <a:pt x="12549" y="238"/>
                    <a:pt x="12526" y="619"/>
                  </a:cubicBezTo>
                  <a:cubicBezTo>
                    <a:pt x="12478" y="1155"/>
                    <a:pt x="12395" y="1715"/>
                    <a:pt x="12252" y="2227"/>
                  </a:cubicBezTo>
                  <a:cubicBezTo>
                    <a:pt x="12133" y="2691"/>
                    <a:pt x="12002" y="3120"/>
                    <a:pt x="11883" y="3584"/>
                  </a:cubicBezTo>
                  <a:cubicBezTo>
                    <a:pt x="11752" y="4037"/>
                    <a:pt x="11573" y="4477"/>
                    <a:pt x="11347" y="4894"/>
                  </a:cubicBezTo>
                  <a:cubicBezTo>
                    <a:pt x="10966" y="5620"/>
                    <a:pt x="10454" y="6299"/>
                    <a:pt x="9918" y="6906"/>
                  </a:cubicBezTo>
                  <a:cubicBezTo>
                    <a:pt x="8727" y="8263"/>
                    <a:pt x="7168" y="9299"/>
                    <a:pt x="5453" y="9883"/>
                  </a:cubicBezTo>
                  <a:cubicBezTo>
                    <a:pt x="5203" y="9966"/>
                    <a:pt x="4953" y="10025"/>
                    <a:pt x="4691" y="10109"/>
                  </a:cubicBezTo>
                  <a:cubicBezTo>
                    <a:pt x="4441" y="10168"/>
                    <a:pt x="4191" y="10228"/>
                    <a:pt x="3953" y="10264"/>
                  </a:cubicBezTo>
                  <a:cubicBezTo>
                    <a:pt x="3608" y="10418"/>
                    <a:pt x="3727" y="10502"/>
                    <a:pt x="3667" y="10621"/>
                  </a:cubicBezTo>
                  <a:lnTo>
                    <a:pt x="3143" y="10621"/>
                  </a:lnTo>
                  <a:cubicBezTo>
                    <a:pt x="3060" y="10537"/>
                    <a:pt x="3001" y="10490"/>
                    <a:pt x="2893" y="10478"/>
                  </a:cubicBezTo>
                  <a:cubicBezTo>
                    <a:pt x="2858" y="10474"/>
                    <a:pt x="2817" y="10473"/>
                    <a:pt x="2766" y="10473"/>
                  </a:cubicBezTo>
                  <a:cubicBezTo>
                    <a:pt x="2663" y="10473"/>
                    <a:pt x="2520" y="10478"/>
                    <a:pt x="2298" y="10478"/>
                  </a:cubicBezTo>
                  <a:cubicBezTo>
                    <a:pt x="2243" y="10482"/>
                    <a:pt x="2190" y="10483"/>
                    <a:pt x="2138" y="10483"/>
                  </a:cubicBezTo>
                  <a:cubicBezTo>
                    <a:pt x="2033" y="10483"/>
                    <a:pt x="1933" y="10478"/>
                    <a:pt x="1822" y="10478"/>
                  </a:cubicBezTo>
                  <a:cubicBezTo>
                    <a:pt x="1667" y="10466"/>
                    <a:pt x="1512" y="10466"/>
                    <a:pt x="1357" y="10442"/>
                  </a:cubicBezTo>
                  <a:cubicBezTo>
                    <a:pt x="1238" y="10442"/>
                    <a:pt x="1131" y="10430"/>
                    <a:pt x="1036" y="10430"/>
                  </a:cubicBezTo>
                  <a:cubicBezTo>
                    <a:pt x="941" y="10430"/>
                    <a:pt x="834" y="10430"/>
                    <a:pt x="762" y="10466"/>
                  </a:cubicBezTo>
                  <a:cubicBezTo>
                    <a:pt x="798" y="10490"/>
                    <a:pt x="834" y="10537"/>
                    <a:pt x="869" y="10585"/>
                  </a:cubicBezTo>
                  <a:cubicBezTo>
                    <a:pt x="726" y="10585"/>
                    <a:pt x="536" y="10561"/>
                    <a:pt x="393" y="10537"/>
                  </a:cubicBezTo>
                  <a:cubicBezTo>
                    <a:pt x="310" y="10518"/>
                    <a:pt x="231" y="10506"/>
                    <a:pt x="160" y="10506"/>
                  </a:cubicBezTo>
                  <a:cubicBezTo>
                    <a:pt x="99" y="10506"/>
                    <a:pt x="44" y="10515"/>
                    <a:pt x="0" y="10537"/>
                  </a:cubicBezTo>
                  <a:cubicBezTo>
                    <a:pt x="60" y="10609"/>
                    <a:pt x="203" y="10668"/>
                    <a:pt x="357" y="10716"/>
                  </a:cubicBezTo>
                  <a:cubicBezTo>
                    <a:pt x="524" y="10775"/>
                    <a:pt x="726" y="10787"/>
                    <a:pt x="917" y="10823"/>
                  </a:cubicBezTo>
                  <a:cubicBezTo>
                    <a:pt x="1392" y="10874"/>
                    <a:pt x="1871" y="10899"/>
                    <a:pt x="2350" y="10899"/>
                  </a:cubicBezTo>
                  <a:cubicBezTo>
                    <a:pt x="3227" y="10899"/>
                    <a:pt x="4102" y="10814"/>
                    <a:pt x="4941" y="10645"/>
                  </a:cubicBezTo>
                  <a:cubicBezTo>
                    <a:pt x="5525" y="10525"/>
                    <a:pt x="6096" y="10323"/>
                    <a:pt x="6644" y="10085"/>
                  </a:cubicBezTo>
                  <a:cubicBezTo>
                    <a:pt x="7525" y="9704"/>
                    <a:pt x="8346" y="9168"/>
                    <a:pt x="9132" y="8597"/>
                  </a:cubicBezTo>
                  <a:cubicBezTo>
                    <a:pt x="9609" y="8239"/>
                    <a:pt x="10085" y="7811"/>
                    <a:pt x="10466" y="7323"/>
                  </a:cubicBezTo>
                  <a:cubicBezTo>
                    <a:pt x="10763" y="6954"/>
                    <a:pt x="11037" y="6549"/>
                    <a:pt x="11299" y="6144"/>
                  </a:cubicBezTo>
                  <a:cubicBezTo>
                    <a:pt x="11811" y="5358"/>
                    <a:pt x="12192" y="4525"/>
                    <a:pt x="12537" y="3644"/>
                  </a:cubicBezTo>
                  <a:cubicBezTo>
                    <a:pt x="12740" y="3156"/>
                    <a:pt x="12847" y="2620"/>
                    <a:pt x="12883" y="2108"/>
                  </a:cubicBezTo>
                  <a:cubicBezTo>
                    <a:pt x="12895" y="1893"/>
                    <a:pt x="12907" y="1620"/>
                    <a:pt x="12942" y="1393"/>
                  </a:cubicBezTo>
                  <a:cubicBezTo>
                    <a:pt x="13026" y="798"/>
                    <a:pt x="12954" y="405"/>
                    <a:pt x="1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71;p56">
              <a:extLst>
                <a:ext uri="{FF2B5EF4-FFF2-40B4-BE49-F238E27FC236}">
                  <a16:creationId xmlns:a16="http://schemas.microsoft.com/office/drawing/2014/main" id="{2C6F050A-0D19-71CE-077A-37F0C27167E5}"/>
                </a:ext>
              </a:extLst>
            </p:cNvPr>
            <p:cNvSpPr/>
            <p:nvPr/>
          </p:nvSpPr>
          <p:spPr>
            <a:xfrm>
              <a:off x="8052800" y="1053025"/>
              <a:ext cx="107475" cy="202775"/>
            </a:xfrm>
            <a:custGeom>
              <a:avLst/>
              <a:gdLst/>
              <a:ahLst/>
              <a:cxnLst/>
              <a:rect l="l" t="t" r="r" b="b"/>
              <a:pathLst>
                <a:path w="4299" h="8111" extrusionOk="0">
                  <a:moveTo>
                    <a:pt x="230" y="1"/>
                  </a:moveTo>
                  <a:cubicBezTo>
                    <a:pt x="157" y="1"/>
                    <a:pt x="104" y="25"/>
                    <a:pt x="71" y="74"/>
                  </a:cubicBezTo>
                  <a:cubicBezTo>
                    <a:pt x="60" y="86"/>
                    <a:pt x="36" y="97"/>
                    <a:pt x="0" y="133"/>
                  </a:cubicBezTo>
                  <a:cubicBezTo>
                    <a:pt x="95" y="252"/>
                    <a:pt x="167" y="324"/>
                    <a:pt x="238" y="419"/>
                  </a:cubicBezTo>
                  <a:cubicBezTo>
                    <a:pt x="500" y="693"/>
                    <a:pt x="786" y="990"/>
                    <a:pt x="1036" y="1288"/>
                  </a:cubicBezTo>
                  <a:cubicBezTo>
                    <a:pt x="1393" y="1681"/>
                    <a:pt x="1715" y="2110"/>
                    <a:pt x="1988" y="2562"/>
                  </a:cubicBezTo>
                  <a:cubicBezTo>
                    <a:pt x="2274" y="3003"/>
                    <a:pt x="2548" y="3467"/>
                    <a:pt x="2738" y="3955"/>
                  </a:cubicBezTo>
                  <a:cubicBezTo>
                    <a:pt x="2965" y="4479"/>
                    <a:pt x="3143" y="5003"/>
                    <a:pt x="3286" y="5539"/>
                  </a:cubicBezTo>
                  <a:cubicBezTo>
                    <a:pt x="3441" y="6074"/>
                    <a:pt x="3536" y="6610"/>
                    <a:pt x="3631" y="7158"/>
                  </a:cubicBezTo>
                  <a:cubicBezTo>
                    <a:pt x="3643" y="7313"/>
                    <a:pt x="3655" y="7456"/>
                    <a:pt x="3691" y="7563"/>
                  </a:cubicBezTo>
                  <a:cubicBezTo>
                    <a:pt x="3703" y="7658"/>
                    <a:pt x="3715" y="7753"/>
                    <a:pt x="3751" y="7825"/>
                  </a:cubicBezTo>
                  <a:cubicBezTo>
                    <a:pt x="3798" y="7956"/>
                    <a:pt x="3870" y="8027"/>
                    <a:pt x="3965" y="8051"/>
                  </a:cubicBezTo>
                  <a:cubicBezTo>
                    <a:pt x="4024" y="8063"/>
                    <a:pt x="4096" y="8087"/>
                    <a:pt x="4179" y="8110"/>
                  </a:cubicBezTo>
                  <a:cubicBezTo>
                    <a:pt x="4262" y="8027"/>
                    <a:pt x="4298" y="7848"/>
                    <a:pt x="4286" y="7491"/>
                  </a:cubicBezTo>
                  <a:cubicBezTo>
                    <a:pt x="4262" y="6967"/>
                    <a:pt x="4191" y="6420"/>
                    <a:pt x="4108" y="5908"/>
                  </a:cubicBezTo>
                  <a:cubicBezTo>
                    <a:pt x="4001" y="5384"/>
                    <a:pt x="3881" y="4860"/>
                    <a:pt x="3691" y="4360"/>
                  </a:cubicBezTo>
                  <a:cubicBezTo>
                    <a:pt x="3155" y="2895"/>
                    <a:pt x="2298" y="1586"/>
                    <a:pt x="1191" y="574"/>
                  </a:cubicBezTo>
                  <a:cubicBezTo>
                    <a:pt x="765" y="182"/>
                    <a:pt x="42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788;p56">
            <a:hlinkClick r:id="rId4" action="ppaction://hlinksldjump"/>
            <a:extLst>
              <a:ext uri="{FF2B5EF4-FFF2-40B4-BE49-F238E27FC236}">
                <a16:creationId xmlns:a16="http://schemas.microsoft.com/office/drawing/2014/main" id="{C21CC218-79B5-1C53-B0A7-C77CA40E3B02}"/>
              </a:ext>
            </a:extLst>
          </p:cNvPr>
          <p:cNvSpPr txBox="1">
            <a:spLocks/>
          </p:cNvSpPr>
          <p:nvPr/>
        </p:nvSpPr>
        <p:spPr>
          <a:xfrm>
            <a:off x="759055" y="1591308"/>
            <a:ext cx="6489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1" i="0" u="none" strike="noStrike" cap="none">
                <a:solidFill>
                  <a:schemeClr val="accent5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582F83-AE22-D872-CEED-030C23993BC9}"/>
              </a:ext>
            </a:extLst>
          </p:cNvPr>
          <p:cNvSpPr txBox="1"/>
          <p:nvPr/>
        </p:nvSpPr>
        <p:spPr>
          <a:xfrm>
            <a:off x="961617" y="2912551"/>
            <a:ext cx="361038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050" dirty="0" err="1">
                <a:solidFill>
                  <a:schemeClr val="dk1"/>
                </a:solidFill>
                <a:sym typeface="Livvic"/>
              </a:rPr>
              <a:t>Включає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:</a:t>
            </a:r>
          </a:p>
          <a:p>
            <a:pPr algn="l"/>
            <a:r>
              <a:rPr lang="ru-RU" sz="1050" dirty="0">
                <a:solidFill>
                  <a:schemeClr val="dk1"/>
                </a:solidFill>
                <a:sym typeface="Livvic"/>
              </a:rPr>
              <a:t>-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ранню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діагностику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, прогноз і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попередження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небезпечних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для хворого 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станів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,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ранній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початок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лікування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і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застосування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адекватних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методів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корекції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з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досягненням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найбільш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повної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ремісії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.</a:t>
            </a:r>
          </a:p>
        </p:txBody>
      </p:sp>
      <p:pic>
        <p:nvPicPr>
          <p:cNvPr id="3074" name="Picture 2" descr="Лекция «Психогигиена или как предотвратить выгорание и депрессию» /  Календарь событий / МЦБС им. М.Ю. Лермонтова">
            <a:extLst>
              <a:ext uri="{FF2B5EF4-FFF2-40B4-BE49-F238E27FC236}">
                <a16:creationId xmlns:a16="http://schemas.microsoft.com/office/drawing/2014/main" id="{AC4B7AD5-69ED-5A5A-4B2F-C3060D7AE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08" y="2704777"/>
            <a:ext cx="2032384" cy="17411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Види</a:t>
            </a:r>
            <a:r>
              <a:rPr lang="ru-RU" dirty="0"/>
              <a:t>:</a:t>
            </a:r>
            <a:endParaRPr dirty="0"/>
          </a:p>
        </p:txBody>
      </p:sp>
      <p:sp>
        <p:nvSpPr>
          <p:cNvPr id="745" name="Google Shape;745;p56"/>
          <p:cNvSpPr txBox="1">
            <a:spLocks noGrp="1"/>
          </p:cNvSpPr>
          <p:nvPr>
            <p:ph type="title" idx="2"/>
          </p:nvPr>
        </p:nvSpPr>
        <p:spPr>
          <a:xfrm>
            <a:off x="1779450" y="1336200"/>
            <a:ext cx="2541900" cy="3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Третинна</a:t>
            </a:r>
            <a:r>
              <a:rPr lang="ru-RU" dirty="0"/>
              <a:t> </a:t>
            </a:r>
            <a:r>
              <a:rPr lang="ru-RU" dirty="0" err="1"/>
              <a:t>психопрофілактика</a:t>
            </a:r>
            <a:endParaRPr dirty="0"/>
          </a:p>
        </p:txBody>
      </p:sp>
      <p:sp>
        <p:nvSpPr>
          <p:cNvPr id="746" name="Google Shape;746;p56"/>
          <p:cNvSpPr txBox="1">
            <a:spLocks noGrp="1"/>
          </p:cNvSpPr>
          <p:nvPr>
            <p:ph type="subTitle" idx="1"/>
          </p:nvPr>
        </p:nvSpPr>
        <p:spPr>
          <a:xfrm>
            <a:off x="1842624" y="2026076"/>
            <a:ext cx="431381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система </a:t>
            </a:r>
            <a:r>
              <a:rPr lang="ru-RU" dirty="0" err="1"/>
              <a:t>міроприємств</a:t>
            </a:r>
            <a:r>
              <a:rPr lang="ru-RU" dirty="0"/>
              <a:t>, </a:t>
            </a:r>
            <a:r>
              <a:rPr lang="ru-RU" dirty="0" err="1"/>
              <a:t>спрямованих</a:t>
            </a:r>
            <a:r>
              <a:rPr lang="ru-RU" dirty="0"/>
              <a:t> на </a:t>
            </a:r>
            <a:r>
              <a:rPr lang="ru-RU" dirty="0" err="1"/>
              <a:t>попередження</a:t>
            </a:r>
            <a:r>
              <a:rPr lang="ru-RU" dirty="0"/>
              <a:t> </a:t>
            </a:r>
            <a:r>
              <a:rPr lang="ru-RU" dirty="0" err="1"/>
              <a:t>виникнення</a:t>
            </a:r>
            <a:r>
              <a:rPr lang="ru-RU" dirty="0"/>
              <a:t> </a:t>
            </a:r>
            <a:r>
              <a:rPr lang="ru-RU" dirty="0" err="1"/>
              <a:t>інвалідності</a:t>
            </a:r>
            <a:r>
              <a:rPr lang="ru-RU" dirty="0"/>
              <a:t> при </a:t>
            </a:r>
            <a:r>
              <a:rPr lang="ru-RU" dirty="0" err="1"/>
              <a:t>хронічних</a:t>
            </a:r>
            <a:r>
              <a:rPr lang="ru-RU" dirty="0"/>
              <a:t> </a:t>
            </a:r>
            <a:r>
              <a:rPr lang="ru-RU" dirty="0" err="1"/>
              <a:t>психічних</a:t>
            </a:r>
            <a:r>
              <a:rPr lang="ru-RU" dirty="0"/>
              <a:t> </a:t>
            </a:r>
            <a:r>
              <a:rPr lang="ru-RU" dirty="0" err="1"/>
              <a:t>захворюваннях</a:t>
            </a:r>
            <a:r>
              <a:rPr lang="ru-RU" dirty="0"/>
              <a:t>.</a:t>
            </a:r>
            <a:endParaRPr lang="pl-PL" dirty="0"/>
          </a:p>
        </p:txBody>
      </p:sp>
      <p:sp>
        <p:nvSpPr>
          <p:cNvPr id="793" name="Google Shape;793;p56"/>
          <p:cNvSpPr/>
          <p:nvPr/>
        </p:nvSpPr>
        <p:spPr>
          <a:xfrm>
            <a:off x="4886088" y="432350"/>
            <a:ext cx="600220" cy="367951"/>
          </a:xfrm>
          <a:custGeom>
            <a:avLst/>
            <a:gdLst/>
            <a:ahLst/>
            <a:cxnLst/>
            <a:rect l="l" t="t" r="r" b="b"/>
            <a:pathLst>
              <a:path w="44264" h="27135" extrusionOk="0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6">
            <a:hlinkClick r:id="rId3" action="ppaction://hlinksldjump"/>
          </p:cNvPr>
          <p:cNvSpPr/>
          <p:nvPr/>
        </p:nvSpPr>
        <p:spPr>
          <a:xfrm rot="-5400000">
            <a:off x="8466100" y="4380700"/>
            <a:ext cx="7488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Inicio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5" name="Google Shape;795;p56">
            <a:hlinkClick r:id="rId4" action="ppaction://hlinksldjump"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Fondos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6" name="Google Shape;796;p56">
            <a:hlinkClick r:id="" action="ppaction://noaction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Bienvenida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7" name="Google Shape;797;p56">
            <a:hlinkClick r:id="" action="ppaction://noaction"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Planific.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8" name="Google Shape;798;p56">
            <a:hlinkClick r:id="" action="ppaction://noaction"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Tareas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99" name="Google Shape;799;p56">
            <a:hlinkClick r:id="" action="ppaction://noaction"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dist="123825" dir="17220000" algn="bl" rotWithShape="0">
              <a:srgbClr val="000000">
                <a:alpha val="1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Pruebas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grpSp>
        <p:nvGrpSpPr>
          <p:cNvPr id="2" name="Google Shape;777;p56">
            <a:extLst>
              <a:ext uri="{FF2B5EF4-FFF2-40B4-BE49-F238E27FC236}">
                <a16:creationId xmlns:a16="http://schemas.microsoft.com/office/drawing/2014/main" id="{C6EF7EEF-3458-1542-1F69-8E901B0FC971}"/>
              </a:ext>
            </a:extLst>
          </p:cNvPr>
          <p:cNvGrpSpPr/>
          <p:nvPr/>
        </p:nvGrpSpPr>
        <p:grpSpPr>
          <a:xfrm>
            <a:off x="720000" y="1467137"/>
            <a:ext cx="726997" cy="720381"/>
            <a:chOff x="7605400" y="978425"/>
            <a:chExt cx="554875" cy="549825"/>
          </a:xfrm>
        </p:grpSpPr>
        <p:sp>
          <p:nvSpPr>
            <p:cNvPr id="3" name="Google Shape;778;p56">
              <a:extLst>
                <a:ext uri="{FF2B5EF4-FFF2-40B4-BE49-F238E27FC236}">
                  <a16:creationId xmlns:a16="http://schemas.microsoft.com/office/drawing/2014/main" id="{19FF5D45-7F59-B0A2-BF46-B230DC0861FD}"/>
                </a:ext>
              </a:extLst>
            </p:cNvPr>
            <p:cNvSpPr/>
            <p:nvPr/>
          </p:nvSpPr>
          <p:spPr>
            <a:xfrm>
              <a:off x="7615225" y="987875"/>
              <a:ext cx="535825" cy="535800"/>
            </a:xfrm>
            <a:custGeom>
              <a:avLst/>
              <a:gdLst/>
              <a:ahLst/>
              <a:cxnLst/>
              <a:rect l="l" t="t" r="r" b="b"/>
              <a:pathLst>
                <a:path w="21433" h="21432" extrusionOk="0">
                  <a:moveTo>
                    <a:pt x="10716" y="1"/>
                  </a:moveTo>
                  <a:cubicBezTo>
                    <a:pt x="4799" y="1"/>
                    <a:pt x="1" y="4799"/>
                    <a:pt x="1" y="10716"/>
                  </a:cubicBezTo>
                  <a:cubicBezTo>
                    <a:pt x="1" y="16634"/>
                    <a:pt x="4799" y="21432"/>
                    <a:pt x="10716" y="21432"/>
                  </a:cubicBezTo>
                  <a:cubicBezTo>
                    <a:pt x="16634" y="21432"/>
                    <a:pt x="21432" y="16634"/>
                    <a:pt x="21432" y="10716"/>
                  </a:cubicBezTo>
                  <a:cubicBezTo>
                    <a:pt x="21432" y="4799"/>
                    <a:pt x="16634" y="1"/>
                    <a:pt x="10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79;p56">
              <a:extLst>
                <a:ext uri="{FF2B5EF4-FFF2-40B4-BE49-F238E27FC236}">
                  <a16:creationId xmlns:a16="http://schemas.microsoft.com/office/drawing/2014/main" id="{78583FD2-58BA-86DE-AA13-17A319E9A1C9}"/>
                </a:ext>
              </a:extLst>
            </p:cNvPr>
            <p:cNvSpPr/>
            <p:nvPr/>
          </p:nvSpPr>
          <p:spPr>
            <a:xfrm>
              <a:off x="7605400" y="978425"/>
              <a:ext cx="368825" cy="537525"/>
            </a:xfrm>
            <a:custGeom>
              <a:avLst/>
              <a:gdLst/>
              <a:ahLst/>
              <a:cxnLst/>
              <a:rect l="l" t="t" r="r" b="b"/>
              <a:pathLst>
                <a:path w="14753" h="21501" extrusionOk="0">
                  <a:moveTo>
                    <a:pt x="10698" y="1"/>
                  </a:moveTo>
                  <a:cubicBezTo>
                    <a:pt x="10486" y="1"/>
                    <a:pt x="10274" y="9"/>
                    <a:pt x="10062" y="33"/>
                  </a:cubicBezTo>
                  <a:cubicBezTo>
                    <a:pt x="9395" y="93"/>
                    <a:pt x="8740" y="248"/>
                    <a:pt x="8097" y="438"/>
                  </a:cubicBezTo>
                  <a:cubicBezTo>
                    <a:pt x="7800" y="522"/>
                    <a:pt x="7490" y="629"/>
                    <a:pt x="7240" y="748"/>
                  </a:cubicBezTo>
                  <a:cubicBezTo>
                    <a:pt x="6537" y="1093"/>
                    <a:pt x="5847" y="1415"/>
                    <a:pt x="5168" y="1819"/>
                  </a:cubicBezTo>
                  <a:cubicBezTo>
                    <a:pt x="4371" y="2308"/>
                    <a:pt x="3620" y="2879"/>
                    <a:pt x="2954" y="3546"/>
                  </a:cubicBezTo>
                  <a:cubicBezTo>
                    <a:pt x="2870" y="3641"/>
                    <a:pt x="2775" y="3724"/>
                    <a:pt x="2704" y="3832"/>
                  </a:cubicBezTo>
                  <a:cubicBezTo>
                    <a:pt x="2620" y="3939"/>
                    <a:pt x="2537" y="4022"/>
                    <a:pt x="2477" y="4129"/>
                  </a:cubicBezTo>
                  <a:cubicBezTo>
                    <a:pt x="2394" y="4260"/>
                    <a:pt x="2299" y="4391"/>
                    <a:pt x="2216" y="4546"/>
                  </a:cubicBezTo>
                  <a:cubicBezTo>
                    <a:pt x="2120" y="4689"/>
                    <a:pt x="2049" y="4844"/>
                    <a:pt x="1977" y="4975"/>
                  </a:cubicBezTo>
                  <a:cubicBezTo>
                    <a:pt x="1894" y="5129"/>
                    <a:pt x="1823" y="5272"/>
                    <a:pt x="1727" y="5403"/>
                  </a:cubicBezTo>
                  <a:cubicBezTo>
                    <a:pt x="1656" y="5558"/>
                    <a:pt x="1573" y="5689"/>
                    <a:pt x="1465" y="5844"/>
                  </a:cubicBezTo>
                  <a:cubicBezTo>
                    <a:pt x="1346" y="6022"/>
                    <a:pt x="1227" y="6213"/>
                    <a:pt x="1120" y="6415"/>
                  </a:cubicBezTo>
                  <a:cubicBezTo>
                    <a:pt x="703" y="7261"/>
                    <a:pt x="382" y="8165"/>
                    <a:pt x="203" y="9094"/>
                  </a:cubicBezTo>
                  <a:lnTo>
                    <a:pt x="144" y="9380"/>
                  </a:lnTo>
                  <a:cubicBezTo>
                    <a:pt x="132" y="9463"/>
                    <a:pt x="132" y="9570"/>
                    <a:pt x="108" y="9666"/>
                  </a:cubicBezTo>
                  <a:cubicBezTo>
                    <a:pt x="1" y="10499"/>
                    <a:pt x="25" y="11332"/>
                    <a:pt x="96" y="12142"/>
                  </a:cubicBezTo>
                  <a:cubicBezTo>
                    <a:pt x="191" y="12999"/>
                    <a:pt x="370" y="13833"/>
                    <a:pt x="632" y="14631"/>
                  </a:cubicBezTo>
                  <a:cubicBezTo>
                    <a:pt x="727" y="14881"/>
                    <a:pt x="822" y="15142"/>
                    <a:pt x="930" y="15393"/>
                  </a:cubicBezTo>
                  <a:cubicBezTo>
                    <a:pt x="1037" y="15643"/>
                    <a:pt x="1156" y="15881"/>
                    <a:pt x="1287" y="16107"/>
                  </a:cubicBezTo>
                  <a:cubicBezTo>
                    <a:pt x="1513" y="16512"/>
                    <a:pt x="1751" y="16869"/>
                    <a:pt x="1989" y="17238"/>
                  </a:cubicBezTo>
                  <a:cubicBezTo>
                    <a:pt x="2239" y="17595"/>
                    <a:pt x="2477" y="17964"/>
                    <a:pt x="2763" y="18310"/>
                  </a:cubicBezTo>
                  <a:cubicBezTo>
                    <a:pt x="2930" y="18512"/>
                    <a:pt x="3108" y="18714"/>
                    <a:pt x="3299" y="18905"/>
                  </a:cubicBezTo>
                  <a:cubicBezTo>
                    <a:pt x="3489" y="19095"/>
                    <a:pt x="3680" y="19286"/>
                    <a:pt x="3894" y="19453"/>
                  </a:cubicBezTo>
                  <a:cubicBezTo>
                    <a:pt x="4371" y="19845"/>
                    <a:pt x="4871" y="20203"/>
                    <a:pt x="5394" y="20512"/>
                  </a:cubicBezTo>
                  <a:cubicBezTo>
                    <a:pt x="6216" y="20988"/>
                    <a:pt x="7121" y="21441"/>
                    <a:pt x="7954" y="21500"/>
                  </a:cubicBezTo>
                  <a:lnTo>
                    <a:pt x="8002" y="21500"/>
                  </a:lnTo>
                  <a:cubicBezTo>
                    <a:pt x="8228" y="21405"/>
                    <a:pt x="8240" y="21298"/>
                    <a:pt x="8038" y="21179"/>
                  </a:cubicBezTo>
                  <a:cubicBezTo>
                    <a:pt x="7966" y="21119"/>
                    <a:pt x="7847" y="21036"/>
                    <a:pt x="7704" y="20965"/>
                  </a:cubicBezTo>
                  <a:cubicBezTo>
                    <a:pt x="7538" y="20869"/>
                    <a:pt x="7359" y="20786"/>
                    <a:pt x="7121" y="20679"/>
                  </a:cubicBezTo>
                  <a:cubicBezTo>
                    <a:pt x="6966" y="20619"/>
                    <a:pt x="6823" y="20524"/>
                    <a:pt x="6668" y="20465"/>
                  </a:cubicBezTo>
                  <a:cubicBezTo>
                    <a:pt x="5549" y="19917"/>
                    <a:pt x="4513" y="19179"/>
                    <a:pt x="3656" y="18286"/>
                  </a:cubicBezTo>
                  <a:cubicBezTo>
                    <a:pt x="2882" y="17488"/>
                    <a:pt x="2239" y="16571"/>
                    <a:pt x="1763" y="15571"/>
                  </a:cubicBezTo>
                  <a:cubicBezTo>
                    <a:pt x="1489" y="14976"/>
                    <a:pt x="1275" y="14369"/>
                    <a:pt x="1108" y="13738"/>
                  </a:cubicBezTo>
                  <a:cubicBezTo>
                    <a:pt x="858" y="12809"/>
                    <a:pt x="703" y="11833"/>
                    <a:pt x="739" y="10856"/>
                  </a:cubicBezTo>
                  <a:cubicBezTo>
                    <a:pt x="763" y="10142"/>
                    <a:pt x="870" y="9451"/>
                    <a:pt x="977" y="8761"/>
                  </a:cubicBezTo>
                  <a:cubicBezTo>
                    <a:pt x="1001" y="8535"/>
                    <a:pt x="1096" y="8296"/>
                    <a:pt x="1156" y="8070"/>
                  </a:cubicBezTo>
                  <a:cubicBezTo>
                    <a:pt x="1215" y="7868"/>
                    <a:pt x="1275" y="7665"/>
                    <a:pt x="1346" y="7475"/>
                  </a:cubicBezTo>
                  <a:cubicBezTo>
                    <a:pt x="1418" y="7284"/>
                    <a:pt x="1489" y="7094"/>
                    <a:pt x="1584" y="6891"/>
                  </a:cubicBezTo>
                  <a:cubicBezTo>
                    <a:pt x="1823" y="6356"/>
                    <a:pt x="2108" y="5820"/>
                    <a:pt x="2466" y="5344"/>
                  </a:cubicBezTo>
                  <a:cubicBezTo>
                    <a:pt x="2739" y="4986"/>
                    <a:pt x="3013" y="4629"/>
                    <a:pt x="3323" y="4308"/>
                  </a:cubicBezTo>
                  <a:cubicBezTo>
                    <a:pt x="3478" y="4129"/>
                    <a:pt x="3632" y="3974"/>
                    <a:pt x="3787" y="3820"/>
                  </a:cubicBezTo>
                  <a:cubicBezTo>
                    <a:pt x="3954" y="3665"/>
                    <a:pt x="4097" y="3498"/>
                    <a:pt x="4275" y="3355"/>
                  </a:cubicBezTo>
                  <a:lnTo>
                    <a:pt x="4513" y="3141"/>
                  </a:lnTo>
                  <a:lnTo>
                    <a:pt x="4752" y="2951"/>
                  </a:lnTo>
                  <a:cubicBezTo>
                    <a:pt x="4906" y="2820"/>
                    <a:pt x="5085" y="2700"/>
                    <a:pt x="5240" y="2581"/>
                  </a:cubicBezTo>
                  <a:cubicBezTo>
                    <a:pt x="6299" y="1855"/>
                    <a:pt x="7502" y="1331"/>
                    <a:pt x="8752" y="1046"/>
                  </a:cubicBezTo>
                  <a:cubicBezTo>
                    <a:pt x="9014" y="974"/>
                    <a:pt x="9252" y="938"/>
                    <a:pt x="9502" y="879"/>
                  </a:cubicBezTo>
                  <a:cubicBezTo>
                    <a:pt x="9740" y="831"/>
                    <a:pt x="9990" y="795"/>
                    <a:pt x="10240" y="784"/>
                  </a:cubicBezTo>
                  <a:cubicBezTo>
                    <a:pt x="10514" y="748"/>
                    <a:pt x="10776" y="748"/>
                    <a:pt x="11050" y="736"/>
                  </a:cubicBezTo>
                  <a:cubicBezTo>
                    <a:pt x="11312" y="748"/>
                    <a:pt x="11586" y="736"/>
                    <a:pt x="11848" y="760"/>
                  </a:cubicBezTo>
                  <a:cubicBezTo>
                    <a:pt x="12122" y="784"/>
                    <a:pt x="12383" y="819"/>
                    <a:pt x="12657" y="855"/>
                  </a:cubicBezTo>
                  <a:cubicBezTo>
                    <a:pt x="12919" y="903"/>
                    <a:pt x="13181" y="938"/>
                    <a:pt x="13443" y="998"/>
                  </a:cubicBezTo>
                  <a:cubicBezTo>
                    <a:pt x="13681" y="1046"/>
                    <a:pt x="13931" y="1105"/>
                    <a:pt x="14169" y="1153"/>
                  </a:cubicBezTo>
                  <a:cubicBezTo>
                    <a:pt x="14268" y="1168"/>
                    <a:pt x="14353" y="1177"/>
                    <a:pt x="14420" y="1177"/>
                  </a:cubicBezTo>
                  <a:cubicBezTo>
                    <a:pt x="14506" y="1177"/>
                    <a:pt x="14561" y="1162"/>
                    <a:pt x="14574" y="1129"/>
                  </a:cubicBezTo>
                  <a:cubicBezTo>
                    <a:pt x="14634" y="1046"/>
                    <a:pt x="14693" y="962"/>
                    <a:pt x="14729" y="867"/>
                  </a:cubicBezTo>
                  <a:cubicBezTo>
                    <a:pt x="14753" y="807"/>
                    <a:pt x="14705" y="748"/>
                    <a:pt x="14610" y="676"/>
                  </a:cubicBezTo>
                  <a:cubicBezTo>
                    <a:pt x="14491" y="593"/>
                    <a:pt x="14312" y="522"/>
                    <a:pt x="14050" y="462"/>
                  </a:cubicBezTo>
                  <a:cubicBezTo>
                    <a:pt x="13967" y="450"/>
                    <a:pt x="13872" y="426"/>
                    <a:pt x="13788" y="403"/>
                  </a:cubicBezTo>
                  <a:lnTo>
                    <a:pt x="13515" y="343"/>
                  </a:lnTo>
                  <a:cubicBezTo>
                    <a:pt x="13431" y="331"/>
                    <a:pt x="13336" y="307"/>
                    <a:pt x="13253" y="284"/>
                  </a:cubicBezTo>
                  <a:lnTo>
                    <a:pt x="12991" y="248"/>
                  </a:lnTo>
                  <a:cubicBezTo>
                    <a:pt x="12538" y="153"/>
                    <a:pt x="12098" y="81"/>
                    <a:pt x="11633" y="33"/>
                  </a:cubicBezTo>
                  <a:cubicBezTo>
                    <a:pt x="11321" y="19"/>
                    <a:pt x="11009" y="1"/>
                    <a:pt x="10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0;p56">
              <a:extLst>
                <a:ext uri="{FF2B5EF4-FFF2-40B4-BE49-F238E27FC236}">
                  <a16:creationId xmlns:a16="http://schemas.microsoft.com/office/drawing/2014/main" id="{D834620A-DA48-F3AC-3A2D-B5B38C63CFBE}"/>
                </a:ext>
              </a:extLst>
            </p:cNvPr>
            <p:cNvSpPr/>
            <p:nvPr/>
          </p:nvSpPr>
          <p:spPr>
            <a:xfrm>
              <a:off x="7830150" y="1255775"/>
              <a:ext cx="325650" cy="272475"/>
            </a:xfrm>
            <a:custGeom>
              <a:avLst/>
              <a:gdLst/>
              <a:ahLst/>
              <a:cxnLst/>
              <a:rect l="l" t="t" r="r" b="b"/>
              <a:pathLst>
                <a:path w="13026" h="10899" extrusionOk="0">
                  <a:moveTo>
                    <a:pt x="12871" y="0"/>
                  </a:moveTo>
                  <a:cubicBezTo>
                    <a:pt x="12811" y="24"/>
                    <a:pt x="12752" y="48"/>
                    <a:pt x="12680" y="108"/>
                  </a:cubicBezTo>
                  <a:cubicBezTo>
                    <a:pt x="12585" y="167"/>
                    <a:pt x="12549" y="238"/>
                    <a:pt x="12526" y="619"/>
                  </a:cubicBezTo>
                  <a:cubicBezTo>
                    <a:pt x="12478" y="1155"/>
                    <a:pt x="12395" y="1715"/>
                    <a:pt x="12252" y="2227"/>
                  </a:cubicBezTo>
                  <a:cubicBezTo>
                    <a:pt x="12133" y="2691"/>
                    <a:pt x="12002" y="3120"/>
                    <a:pt x="11883" y="3584"/>
                  </a:cubicBezTo>
                  <a:cubicBezTo>
                    <a:pt x="11752" y="4037"/>
                    <a:pt x="11573" y="4477"/>
                    <a:pt x="11347" y="4894"/>
                  </a:cubicBezTo>
                  <a:cubicBezTo>
                    <a:pt x="10966" y="5620"/>
                    <a:pt x="10454" y="6299"/>
                    <a:pt x="9918" y="6906"/>
                  </a:cubicBezTo>
                  <a:cubicBezTo>
                    <a:pt x="8727" y="8263"/>
                    <a:pt x="7168" y="9299"/>
                    <a:pt x="5453" y="9883"/>
                  </a:cubicBezTo>
                  <a:cubicBezTo>
                    <a:pt x="5203" y="9966"/>
                    <a:pt x="4953" y="10025"/>
                    <a:pt x="4691" y="10109"/>
                  </a:cubicBezTo>
                  <a:cubicBezTo>
                    <a:pt x="4441" y="10168"/>
                    <a:pt x="4191" y="10228"/>
                    <a:pt x="3953" y="10264"/>
                  </a:cubicBezTo>
                  <a:cubicBezTo>
                    <a:pt x="3608" y="10418"/>
                    <a:pt x="3727" y="10502"/>
                    <a:pt x="3667" y="10621"/>
                  </a:cubicBezTo>
                  <a:lnTo>
                    <a:pt x="3143" y="10621"/>
                  </a:lnTo>
                  <a:cubicBezTo>
                    <a:pt x="3060" y="10537"/>
                    <a:pt x="3001" y="10490"/>
                    <a:pt x="2893" y="10478"/>
                  </a:cubicBezTo>
                  <a:cubicBezTo>
                    <a:pt x="2858" y="10474"/>
                    <a:pt x="2817" y="10473"/>
                    <a:pt x="2766" y="10473"/>
                  </a:cubicBezTo>
                  <a:cubicBezTo>
                    <a:pt x="2663" y="10473"/>
                    <a:pt x="2520" y="10478"/>
                    <a:pt x="2298" y="10478"/>
                  </a:cubicBezTo>
                  <a:cubicBezTo>
                    <a:pt x="2243" y="10482"/>
                    <a:pt x="2190" y="10483"/>
                    <a:pt x="2138" y="10483"/>
                  </a:cubicBezTo>
                  <a:cubicBezTo>
                    <a:pt x="2033" y="10483"/>
                    <a:pt x="1933" y="10478"/>
                    <a:pt x="1822" y="10478"/>
                  </a:cubicBezTo>
                  <a:cubicBezTo>
                    <a:pt x="1667" y="10466"/>
                    <a:pt x="1512" y="10466"/>
                    <a:pt x="1357" y="10442"/>
                  </a:cubicBezTo>
                  <a:cubicBezTo>
                    <a:pt x="1238" y="10442"/>
                    <a:pt x="1131" y="10430"/>
                    <a:pt x="1036" y="10430"/>
                  </a:cubicBezTo>
                  <a:cubicBezTo>
                    <a:pt x="941" y="10430"/>
                    <a:pt x="834" y="10430"/>
                    <a:pt x="762" y="10466"/>
                  </a:cubicBezTo>
                  <a:cubicBezTo>
                    <a:pt x="798" y="10490"/>
                    <a:pt x="834" y="10537"/>
                    <a:pt x="869" y="10585"/>
                  </a:cubicBezTo>
                  <a:cubicBezTo>
                    <a:pt x="726" y="10585"/>
                    <a:pt x="536" y="10561"/>
                    <a:pt x="393" y="10537"/>
                  </a:cubicBezTo>
                  <a:cubicBezTo>
                    <a:pt x="310" y="10518"/>
                    <a:pt x="231" y="10506"/>
                    <a:pt x="160" y="10506"/>
                  </a:cubicBezTo>
                  <a:cubicBezTo>
                    <a:pt x="99" y="10506"/>
                    <a:pt x="44" y="10515"/>
                    <a:pt x="0" y="10537"/>
                  </a:cubicBezTo>
                  <a:cubicBezTo>
                    <a:pt x="60" y="10609"/>
                    <a:pt x="203" y="10668"/>
                    <a:pt x="357" y="10716"/>
                  </a:cubicBezTo>
                  <a:cubicBezTo>
                    <a:pt x="524" y="10775"/>
                    <a:pt x="726" y="10787"/>
                    <a:pt x="917" y="10823"/>
                  </a:cubicBezTo>
                  <a:cubicBezTo>
                    <a:pt x="1392" y="10874"/>
                    <a:pt x="1871" y="10899"/>
                    <a:pt x="2350" y="10899"/>
                  </a:cubicBezTo>
                  <a:cubicBezTo>
                    <a:pt x="3227" y="10899"/>
                    <a:pt x="4102" y="10814"/>
                    <a:pt x="4941" y="10645"/>
                  </a:cubicBezTo>
                  <a:cubicBezTo>
                    <a:pt x="5525" y="10525"/>
                    <a:pt x="6096" y="10323"/>
                    <a:pt x="6644" y="10085"/>
                  </a:cubicBezTo>
                  <a:cubicBezTo>
                    <a:pt x="7525" y="9704"/>
                    <a:pt x="8346" y="9168"/>
                    <a:pt x="9132" y="8597"/>
                  </a:cubicBezTo>
                  <a:cubicBezTo>
                    <a:pt x="9609" y="8239"/>
                    <a:pt x="10085" y="7811"/>
                    <a:pt x="10466" y="7323"/>
                  </a:cubicBezTo>
                  <a:cubicBezTo>
                    <a:pt x="10763" y="6954"/>
                    <a:pt x="11037" y="6549"/>
                    <a:pt x="11299" y="6144"/>
                  </a:cubicBezTo>
                  <a:cubicBezTo>
                    <a:pt x="11811" y="5358"/>
                    <a:pt x="12192" y="4525"/>
                    <a:pt x="12537" y="3644"/>
                  </a:cubicBezTo>
                  <a:cubicBezTo>
                    <a:pt x="12740" y="3156"/>
                    <a:pt x="12847" y="2620"/>
                    <a:pt x="12883" y="2108"/>
                  </a:cubicBezTo>
                  <a:cubicBezTo>
                    <a:pt x="12895" y="1893"/>
                    <a:pt x="12907" y="1620"/>
                    <a:pt x="12942" y="1393"/>
                  </a:cubicBezTo>
                  <a:cubicBezTo>
                    <a:pt x="13026" y="798"/>
                    <a:pt x="12954" y="405"/>
                    <a:pt x="1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1;p56">
              <a:extLst>
                <a:ext uri="{FF2B5EF4-FFF2-40B4-BE49-F238E27FC236}">
                  <a16:creationId xmlns:a16="http://schemas.microsoft.com/office/drawing/2014/main" id="{6276FAE9-4621-C763-749F-BC8B6D44AB50}"/>
                </a:ext>
              </a:extLst>
            </p:cNvPr>
            <p:cNvSpPr/>
            <p:nvPr/>
          </p:nvSpPr>
          <p:spPr>
            <a:xfrm>
              <a:off x="8052800" y="1053025"/>
              <a:ext cx="107475" cy="202775"/>
            </a:xfrm>
            <a:custGeom>
              <a:avLst/>
              <a:gdLst/>
              <a:ahLst/>
              <a:cxnLst/>
              <a:rect l="l" t="t" r="r" b="b"/>
              <a:pathLst>
                <a:path w="4299" h="8111" extrusionOk="0">
                  <a:moveTo>
                    <a:pt x="230" y="1"/>
                  </a:moveTo>
                  <a:cubicBezTo>
                    <a:pt x="157" y="1"/>
                    <a:pt x="104" y="25"/>
                    <a:pt x="71" y="74"/>
                  </a:cubicBezTo>
                  <a:cubicBezTo>
                    <a:pt x="60" y="86"/>
                    <a:pt x="36" y="97"/>
                    <a:pt x="0" y="133"/>
                  </a:cubicBezTo>
                  <a:cubicBezTo>
                    <a:pt x="95" y="252"/>
                    <a:pt x="167" y="324"/>
                    <a:pt x="238" y="419"/>
                  </a:cubicBezTo>
                  <a:cubicBezTo>
                    <a:pt x="500" y="693"/>
                    <a:pt x="786" y="990"/>
                    <a:pt x="1036" y="1288"/>
                  </a:cubicBezTo>
                  <a:cubicBezTo>
                    <a:pt x="1393" y="1681"/>
                    <a:pt x="1715" y="2110"/>
                    <a:pt x="1988" y="2562"/>
                  </a:cubicBezTo>
                  <a:cubicBezTo>
                    <a:pt x="2274" y="3003"/>
                    <a:pt x="2548" y="3467"/>
                    <a:pt x="2738" y="3955"/>
                  </a:cubicBezTo>
                  <a:cubicBezTo>
                    <a:pt x="2965" y="4479"/>
                    <a:pt x="3143" y="5003"/>
                    <a:pt x="3286" y="5539"/>
                  </a:cubicBezTo>
                  <a:cubicBezTo>
                    <a:pt x="3441" y="6074"/>
                    <a:pt x="3536" y="6610"/>
                    <a:pt x="3631" y="7158"/>
                  </a:cubicBezTo>
                  <a:cubicBezTo>
                    <a:pt x="3643" y="7313"/>
                    <a:pt x="3655" y="7456"/>
                    <a:pt x="3691" y="7563"/>
                  </a:cubicBezTo>
                  <a:cubicBezTo>
                    <a:pt x="3703" y="7658"/>
                    <a:pt x="3715" y="7753"/>
                    <a:pt x="3751" y="7825"/>
                  </a:cubicBezTo>
                  <a:cubicBezTo>
                    <a:pt x="3798" y="7956"/>
                    <a:pt x="3870" y="8027"/>
                    <a:pt x="3965" y="8051"/>
                  </a:cubicBezTo>
                  <a:cubicBezTo>
                    <a:pt x="4024" y="8063"/>
                    <a:pt x="4096" y="8087"/>
                    <a:pt x="4179" y="8110"/>
                  </a:cubicBezTo>
                  <a:cubicBezTo>
                    <a:pt x="4262" y="8027"/>
                    <a:pt x="4298" y="7848"/>
                    <a:pt x="4286" y="7491"/>
                  </a:cubicBezTo>
                  <a:cubicBezTo>
                    <a:pt x="4262" y="6967"/>
                    <a:pt x="4191" y="6420"/>
                    <a:pt x="4108" y="5908"/>
                  </a:cubicBezTo>
                  <a:cubicBezTo>
                    <a:pt x="4001" y="5384"/>
                    <a:pt x="3881" y="4860"/>
                    <a:pt x="3691" y="4360"/>
                  </a:cubicBezTo>
                  <a:cubicBezTo>
                    <a:pt x="3155" y="2895"/>
                    <a:pt x="2298" y="1586"/>
                    <a:pt x="1191" y="574"/>
                  </a:cubicBezTo>
                  <a:cubicBezTo>
                    <a:pt x="765" y="182"/>
                    <a:pt x="42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789;p56">
            <a:hlinkClick r:id="" action="ppaction://noaction"/>
            <a:extLst>
              <a:ext uri="{FF2B5EF4-FFF2-40B4-BE49-F238E27FC236}">
                <a16:creationId xmlns:a16="http://schemas.microsoft.com/office/drawing/2014/main" id="{C47D9333-C0B6-5616-58FB-7F1F8E6D1AA0}"/>
              </a:ext>
            </a:extLst>
          </p:cNvPr>
          <p:cNvSpPr txBox="1">
            <a:spLocks/>
          </p:cNvSpPr>
          <p:nvPr/>
        </p:nvSpPr>
        <p:spPr>
          <a:xfrm>
            <a:off x="759055" y="1656560"/>
            <a:ext cx="6489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1" i="0" u="none" strike="noStrike" cap="none">
                <a:solidFill>
                  <a:schemeClr val="accent5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ngolin"/>
              <a:buNone/>
              <a:defRPr sz="24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4C29D-43BE-D55A-58E7-2706762602D3}"/>
              </a:ext>
            </a:extLst>
          </p:cNvPr>
          <p:cNvSpPr txBox="1"/>
          <p:nvPr/>
        </p:nvSpPr>
        <p:spPr>
          <a:xfrm>
            <a:off x="3999529" y="2847352"/>
            <a:ext cx="467447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chemeClr val="dk1"/>
                </a:solidFill>
                <a:sym typeface="Livvic"/>
              </a:rPr>
              <a:t>Велику роль при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цьому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відіграє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правильне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використання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лікувальних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і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інших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засобів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,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застосування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лікувальної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і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педагогічної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корекції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,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попередження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рецидивів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 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психічних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захворювань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 </a:t>
            </a:r>
            <a:r>
              <a:rPr lang="ru-RU" sz="1050" dirty="0" err="1">
                <a:solidFill>
                  <a:schemeClr val="dk1"/>
                </a:solidFill>
                <a:sym typeface="Livvic"/>
              </a:rPr>
              <a:t>тощо</a:t>
            </a:r>
            <a:r>
              <a:rPr lang="ru-RU" sz="1050" dirty="0">
                <a:solidFill>
                  <a:schemeClr val="dk1"/>
                </a:solidFill>
                <a:sym typeface="Livvic"/>
              </a:rPr>
              <a:t>.</a:t>
            </a:r>
            <a:endParaRPr lang="ru-UA" sz="1050" dirty="0">
              <a:solidFill>
                <a:schemeClr val="dk1"/>
              </a:solidFill>
              <a:sym typeface="Livvic"/>
            </a:endParaRPr>
          </a:p>
        </p:txBody>
      </p:sp>
      <p:pic>
        <p:nvPicPr>
          <p:cNvPr id="4098" name="Picture 2" descr="Психогигиена 2. Фильтруем входящий поток. Признание и принятие.">
            <a:extLst>
              <a:ext uri="{FF2B5EF4-FFF2-40B4-BE49-F238E27FC236}">
                <a16:creationId xmlns:a16="http://schemas.microsoft.com/office/drawing/2014/main" id="{2AA2CFC1-3E72-5087-1262-7E3E4E78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67" y="2847352"/>
            <a:ext cx="2365439" cy="1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90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D4F64-44E4-CBA7-FA84-8BD38083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4276747"/>
          </a:xfrm>
        </p:spPr>
        <p:txBody>
          <a:bodyPr/>
          <a:lstStyle/>
          <a:p>
            <a:pPr algn="ctr"/>
            <a:r>
              <a:rPr lang="ru-UA" dirty="0"/>
              <a:t>ДЯКУЮ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2992491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ungle Style Education Pack for Teachers by Slidesgo">
  <a:themeElements>
    <a:clrScheme name="Simple Light">
      <a:dk1>
        <a:srgbClr val="2B2823"/>
      </a:dk1>
      <a:lt1>
        <a:srgbClr val="F7F1E6"/>
      </a:lt1>
      <a:dk2>
        <a:srgbClr val="B3C099"/>
      </a:dk2>
      <a:lt2>
        <a:srgbClr val="92AD97"/>
      </a:lt2>
      <a:accent1>
        <a:srgbClr val="554D3F"/>
      </a:accent1>
      <a:accent2>
        <a:srgbClr val="967951"/>
      </a:accent2>
      <a:accent3>
        <a:srgbClr val="D8BE8D"/>
      </a:accent3>
      <a:accent4>
        <a:srgbClr val="B99561"/>
      </a:accent4>
      <a:accent5>
        <a:srgbClr val="FFFFFF"/>
      </a:accent5>
      <a:accent6>
        <a:srgbClr val="E1E6D6"/>
      </a:accent6>
      <a:hlink>
        <a:srgbClr val="2B28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Macintosh PowerPoint</Application>
  <PresentationFormat>Экран (16:9)</PresentationFormat>
  <Paragraphs>64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Rubik</vt:lpstr>
      <vt:lpstr>Livvic</vt:lpstr>
      <vt:lpstr>Roboto Condensed Light</vt:lpstr>
      <vt:lpstr>Arial</vt:lpstr>
      <vt:lpstr>Pangolin</vt:lpstr>
      <vt:lpstr>Jungle Style Education Pack for Teachers by Slidesgo</vt:lpstr>
      <vt:lpstr>В чому полягають особливості психопрофілактики як складової частини психогігієни?</vt:lpstr>
      <vt:lpstr>Вступ</vt:lpstr>
      <vt:lpstr>Психопрофілактика</vt:lpstr>
      <vt:lpstr>Види:</vt:lpstr>
      <vt:lpstr>Види:</vt:lpstr>
      <vt:lpstr>Види:</vt:lpstr>
      <vt:lpstr>ДЯКУЮ ЗА УВАГУ!!!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чому полягають особливості психопрофілактики як складової частини психогігієни?</dc:title>
  <cp:lastModifiedBy>Андрей Мешков</cp:lastModifiedBy>
  <cp:revision>1</cp:revision>
  <dcterms:modified xsi:type="dcterms:W3CDTF">2022-12-20T09:21:41Z</dcterms:modified>
</cp:coreProperties>
</file>